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404" r:id="rId3"/>
    <p:sldId id="354" r:id="rId4"/>
    <p:sldId id="401" r:id="rId5"/>
    <p:sldId id="402" r:id="rId6"/>
    <p:sldId id="400" r:id="rId7"/>
    <p:sldId id="403" r:id="rId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FFF00"/>
    <a:srgbClr val="FF33CC"/>
    <a:srgbClr val="0033CC"/>
    <a:srgbClr val="006699"/>
    <a:srgbClr val="008000"/>
    <a:srgbClr val="0000FF"/>
    <a:srgbClr val="FFCC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22" y="-29"/>
      </p:cViewPr>
      <p:guideLst>
        <p:guide orient="horz" pos="2160"/>
        <p:guide pos="2880"/>
      </p:guideLst>
    </p:cSldViewPr>
  </p:slideViewPr>
  <p:outlineViewPr>
    <p:cViewPr>
      <p:scale>
        <a:sx n="50" d="100"/>
        <a:sy n="5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0" d="100"/>
          <a:sy n="40" d="100"/>
        </p:scale>
        <p:origin x="-1482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png"/><Relationship Id="rId1" Type="http://schemas.openxmlformats.org/officeDocument/2006/relationships/image" Target="../media/image6.emf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png"/><Relationship Id="rId1" Type="http://schemas.openxmlformats.org/officeDocument/2006/relationships/image" Target="../media/image6.emf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F2477CCD-8DB8-4EA4-AAE5-2AAA3BA3AB3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200" b="0"/>
            </a:lvl1pPr>
          </a:lstStyle>
          <a:p>
            <a:pPr>
              <a:defRPr/>
            </a:pPr>
            <a:r>
              <a:rPr lang="en-GB" altLang="zh-CN"/>
              <a:t>Liang Xuming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D693A466-2990-458F-94E6-5D47A252831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200" b="0"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6388" name="Rectangle 4">
            <a:extLst>
              <a:ext uri="{FF2B5EF4-FFF2-40B4-BE49-F238E27FC236}">
                <a16:creationId xmlns:a16="http://schemas.microsoft.com/office/drawing/2014/main" id="{05D4C7D4-6534-4F42-9B6B-0190F66B9B5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200" b="0"/>
            </a:lvl1pPr>
          </a:lstStyle>
          <a:p>
            <a:pPr>
              <a:defRPr/>
            </a:pPr>
            <a:r>
              <a:rPr lang="en-GB" altLang="zh-CN"/>
              <a:t>OCR/BCR/ImageMerge Functions for Handheld Computing</a:t>
            </a:r>
          </a:p>
        </p:txBody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9C40C8DA-380F-496E-9CCD-88628470474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b="0"/>
            </a:lvl1pPr>
          </a:lstStyle>
          <a:p>
            <a:pPr>
              <a:defRPr/>
            </a:pPr>
            <a:fld id="{F88CAE09-697E-483D-8AB8-50B2BB752D2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4.png>
</file>

<file path=ppt/media/image140.png>
</file>

<file path=ppt/media/image15.png>
</file>

<file path=ppt/media/image150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eg>
</file>

<file path=ppt/media/image24.png>
</file>

<file path=ppt/media/image25.png>
</file>

<file path=ppt/media/image3.svg>
</file>

<file path=ppt/media/image4.png>
</file>

<file path=ppt/media/image5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8A3B30A7-141E-4C49-B1CF-2063D7EF21C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200" b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219F3E4C-2991-41A3-A292-32406BE1D479}"/>
              </a:ext>
            </a:extLst>
          </p:cNvPr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9AF1FA92-CF9F-4E86-A333-D240FF4BF23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27AA43CB-5917-467D-A91E-7A73A9BCF4B6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19779CC9-C860-4555-BC25-47F53B9D15F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2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E8915FB3-5DEB-4EC8-8459-E9F341A448A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b="0"/>
            </a:lvl1pPr>
          </a:lstStyle>
          <a:p>
            <a:pPr>
              <a:defRPr/>
            </a:pPr>
            <a:fld id="{20F36D52-6207-47FE-AB21-889BF47B2F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6CEA8A05-B693-40B9-A11D-3EFC98D86C3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4FD6E916-80BC-4504-A72D-C80CDCBAFC06}" type="slidenum">
              <a:rPr kumimoji="0" lang="zh-CN" altLang="en-US" sz="1200" b="0" smtClean="0"/>
              <a:pPr/>
              <a:t>1</a:t>
            </a:fld>
            <a:endParaRPr kumimoji="0" lang="en-US" altLang="zh-CN" sz="1200" b="0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BBCFC638-E930-4081-A519-632FEA358C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346071A3-D045-4589-9DCE-B646E75C96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4ACB40A5-96A0-444F-9896-9228750C1F2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1EBDEF1D-A544-42A3-925B-349FF1A3941C}" type="slidenum">
              <a:rPr kumimoji="0" lang="zh-CN" altLang="en-US" sz="1200" b="0" smtClean="0"/>
              <a:pPr/>
              <a:t>3</a:t>
            </a:fld>
            <a:endParaRPr kumimoji="0" lang="en-US" altLang="zh-CN" sz="1200" b="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AD2EF3D5-6837-43BF-B949-CB687F1A18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2F7DB326-0131-43B5-B84D-70A2E06886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较详细介绍计划的教学内容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 err="1">
                <a:solidFill>
                  <a:srgbClr val="404040"/>
                </a:solidFill>
                <a:effectLst/>
                <a:latin typeface="Inter"/>
              </a:rPr>
              <a:t>Teunissen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 P J G, </a:t>
            </a:r>
            <a:r>
              <a:rPr lang="en-US" altLang="zh-CN" b="0" i="0" dirty="0" err="1">
                <a:solidFill>
                  <a:srgbClr val="404040"/>
                </a:solidFill>
                <a:effectLst/>
                <a:latin typeface="Inter"/>
              </a:rPr>
              <a:t>Montenbruck</a:t>
            </a:r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 O. Handbook of Global Navigation Satellite Systems[M]. New York: Springer, 2017.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0F36D52-6207-47FE-AB21-889BF47B2FB8}" type="slidenum">
              <a:rPr lang="zh-CN" altLang="en-US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9355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>
            <a:extLst>
              <a:ext uri="{FF2B5EF4-FFF2-40B4-BE49-F238E27FC236}">
                <a16:creationId xmlns:a16="http://schemas.microsoft.com/office/drawing/2014/main" id="{4B283850-8FE0-46B7-9CEB-7D6CAFE3440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备注占位符 2">
            <a:extLst>
              <a:ext uri="{FF2B5EF4-FFF2-40B4-BE49-F238E27FC236}">
                <a16:creationId xmlns:a16="http://schemas.microsoft.com/office/drawing/2014/main" id="{706A2E07-B82D-4445-B173-E824665795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/>
              <a:t>GPS</a:t>
            </a:r>
            <a:r>
              <a:rPr lang="zh-CN" altLang="en-US"/>
              <a:t>原理与应用授课大纲</a:t>
            </a:r>
          </a:p>
        </p:txBody>
      </p:sp>
      <p:sp>
        <p:nvSpPr>
          <p:cNvPr id="13316" name="灯片编号占位符 3">
            <a:extLst>
              <a:ext uri="{FF2B5EF4-FFF2-40B4-BE49-F238E27FC236}">
                <a16:creationId xmlns:a16="http://schemas.microsoft.com/office/drawing/2014/main" id="{1AEF00C1-E25D-4ABC-B9B7-9190C9D104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C52C47CA-1EB4-4045-AA3A-837B4841575E}" type="slidenum">
              <a:rPr kumimoji="0" lang="zh-CN" altLang="en-US" sz="1200" b="0" smtClean="0"/>
              <a:pPr/>
              <a:t>7</a:t>
            </a:fld>
            <a:endParaRPr kumimoji="0" lang="en-US" altLang="zh-CN" sz="1200" b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gradFill rotWithShape="0">
          <a:gsLst>
            <a:gs pos="0">
              <a:schemeClr val="bg2"/>
            </a:gs>
            <a:gs pos="50000">
              <a:schemeClr val="bg1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2">
            <a:extLst>
              <a:ext uri="{FF2B5EF4-FFF2-40B4-BE49-F238E27FC236}">
                <a16:creationId xmlns:a16="http://schemas.microsoft.com/office/drawing/2014/main" id="{C2CA05C8-854F-475F-9BBD-C73CAF16ADA1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0"/>
            <a:ext cx="4878388" cy="6856413"/>
            <a:chOff x="1344" y="0"/>
            <a:chExt cx="3073" cy="4319"/>
          </a:xfrm>
        </p:grpSpPr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B32A81B4-9765-43F9-899B-B5ED04C56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4" y="0"/>
              <a:ext cx="2112" cy="4319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50000">
                  <a:schemeClr val="bg1"/>
                </a:gs>
                <a:gs pos="100000">
                  <a:schemeClr val="bg2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/>
            </a:p>
          </p:txBody>
        </p:sp>
        <p:grpSp>
          <p:nvGrpSpPr>
            <p:cNvPr id="6" name="Group 11">
              <a:extLst>
                <a:ext uri="{FF2B5EF4-FFF2-40B4-BE49-F238E27FC236}">
                  <a16:creationId xmlns:a16="http://schemas.microsoft.com/office/drawing/2014/main" id="{E7B5E431-C0EF-4FFB-8CB8-B0D38146BD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44" y="298"/>
              <a:ext cx="3073" cy="2199"/>
              <a:chOff x="1344" y="298"/>
              <a:chExt cx="3073" cy="2199"/>
            </a:xfrm>
          </p:grpSpPr>
          <p:sp>
            <p:nvSpPr>
              <p:cNvPr id="7" name="Freeform 3">
                <a:extLst>
                  <a:ext uri="{FF2B5EF4-FFF2-40B4-BE49-F238E27FC236}">
                    <a16:creationId xmlns:a16="http://schemas.microsoft.com/office/drawing/2014/main" id="{85BE3C03-C7F6-483E-9529-75D0BD25D2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4" y="1035"/>
                <a:ext cx="1019" cy="907"/>
              </a:xfrm>
              <a:custGeom>
                <a:avLst/>
                <a:gdLst>
                  <a:gd name="T0" fmla="*/ 0 w 1019"/>
                  <a:gd name="T1" fmla="*/ 566 h 907"/>
                  <a:gd name="T2" fmla="*/ 0 w 1019"/>
                  <a:gd name="T3" fmla="*/ 906 h 907"/>
                  <a:gd name="T4" fmla="*/ 1014 w 1019"/>
                  <a:gd name="T5" fmla="*/ 283 h 907"/>
                  <a:gd name="T6" fmla="*/ 1018 w 1019"/>
                  <a:gd name="T7" fmla="*/ 307 h 907"/>
                  <a:gd name="T8" fmla="*/ 869 w 1019"/>
                  <a:gd name="T9" fmla="*/ 0 h 907"/>
                  <a:gd name="T10" fmla="*/ 0 w 1019"/>
                  <a:gd name="T11" fmla="*/ 566 h 90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019" h="907">
                    <a:moveTo>
                      <a:pt x="0" y="566"/>
                    </a:moveTo>
                    <a:lnTo>
                      <a:pt x="0" y="906"/>
                    </a:lnTo>
                    <a:lnTo>
                      <a:pt x="1014" y="283"/>
                    </a:lnTo>
                    <a:lnTo>
                      <a:pt x="1018" y="307"/>
                    </a:lnTo>
                    <a:lnTo>
                      <a:pt x="869" y="0"/>
                    </a:lnTo>
                    <a:lnTo>
                      <a:pt x="0" y="566"/>
                    </a:lnTo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" name="Freeform 4">
                <a:extLst>
                  <a:ext uri="{FF2B5EF4-FFF2-40B4-BE49-F238E27FC236}">
                    <a16:creationId xmlns:a16="http://schemas.microsoft.com/office/drawing/2014/main" id="{CC5E14D9-DD0F-4799-A413-C35A86914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" y="1035"/>
                <a:ext cx="1019" cy="907"/>
              </a:xfrm>
              <a:custGeom>
                <a:avLst/>
                <a:gdLst>
                  <a:gd name="T0" fmla="*/ 1018 w 1019"/>
                  <a:gd name="T1" fmla="*/ 566 h 907"/>
                  <a:gd name="T2" fmla="*/ 1018 w 1019"/>
                  <a:gd name="T3" fmla="*/ 906 h 907"/>
                  <a:gd name="T4" fmla="*/ 3 w 1019"/>
                  <a:gd name="T5" fmla="*/ 283 h 907"/>
                  <a:gd name="T6" fmla="*/ 0 w 1019"/>
                  <a:gd name="T7" fmla="*/ 307 h 907"/>
                  <a:gd name="T8" fmla="*/ 148 w 1019"/>
                  <a:gd name="T9" fmla="*/ 0 h 907"/>
                  <a:gd name="T10" fmla="*/ 1018 w 1019"/>
                  <a:gd name="T11" fmla="*/ 566 h 90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019" h="907">
                    <a:moveTo>
                      <a:pt x="1018" y="566"/>
                    </a:moveTo>
                    <a:lnTo>
                      <a:pt x="1018" y="906"/>
                    </a:lnTo>
                    <a:lnTo>
                      <a:pt x="3" y="283"/>
                    </a:lnTo>
                    <a:lnTo>
                      <a:pt x="0" y="307"/>
                    </a:lnTo>
                    <a:lnTo>
                      <a:pt x="148" y="0"/>
                    </a:lnTo>
                    <a:lnTo>
                      <a:pt x="1018" y="566"/>
                    </a:lnTo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9" name="Group 9">
                <a:extLst>
                  <a:ext uri="{FF2B5EF4-FFF2-40B4-BE49-F238E27FC236}">
                    <a16:creationId xmlns:a16="http://schemas.microsoft.com/office/drawing/2014/main" id="{A89E67FA-A0D4-47AC-8632-FD521ACB4E9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71" y="298"/>
                <a:ext cx="2632" cy="2199"/>
                <a:chOff x="1571" y="298"/>
                <a:chExt cx="2632" cy="2199"/>
              </a:xfrm>
            </p:grpSpPr>
            <p:sp>
              <p:nvSpPr>
                <p:cNvPr id="11" name="AutoShape 5" descr="Green marble">
                  <a:extLst>
                    <a:ext uri="{FF2B5EF4-FFF2-40B4-BE49-F238E27FC236}">
                      <a16:creationId xmlns:a16="http://schemas.microsoft.com/office/drawing/2014/main" id="{6F7E1113-A6AE-489B-B683-99417D663D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 flipH="1">
                  <a:off x="1571" y="298"/>
                  <a:ext cx="2631" cy="2198"/>
                </a:xfrm>
                <a:prstGeom prst="triangle">
                  <a:avLst>
                    <a:gd name="adj" fmla="val 49995"/>
                  </a:avLst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12700" cap="sq">
                  <a:solidFill>
                    <a:srgbClr val="006633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itchFamily="18" charset="0"/>
                      <a:ea typeface="宋体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itchFamily="18" charset="0"/>
                      <a:ea typeface="宋体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itchFamily="18" charset="0"/>
                      <a:ea typeface="宋体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itchFamily="18" charset="0"/>
                      <a:ea typeface="宋体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itchFamily="18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itchFamily="18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itchFamily="18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itchFamily="18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itchFamily="18" charset="0"/>
                      <a:ea typeface="宋体" pitchFamily="2" charset="-122"/>
                    </a:defRPr>
                  </a:lvl9pPr>
                </a:lstStyle>
                <a:p>
                  <a:pPr>
                    <a:defRPr/>
                  </a:pPr>
                  <a:endParaRPr lang="zh-CN" altLang="en-US"/>
                </a:p>
              </p:txBody>
            </p:sp>
            <p:sp>
              <p:nvSpPr>
                <p:cNvPr id="12" name="Freeform 6">
                  <a:extLst>
                    <a:ext uri="{FF2B5EF4-FFF2-40B4-BE49-F238E27FC236}">
                      <a16:creationId xmlns:a16="http://schemas.microsoft.com/office/drawing/2014/main" id="{16C3648D-9534-428B-AA35-8DC4D6D1D2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1" y="298"/>
                  <a:ext cx="1316" cy="2199"/>
                </a:xfrm>
                <a:custGeom>
                  <a:avLst/>
                  <a:gdLst>
                    <a:gd name="T0" fmla="*/ 1315 w 1316"/>
                    <a:gd name="T1" fmla="*/ 2198 h 2199"/>
                    <a:gd name="T2" fmla="*/ 1315 w 1316"/>
                    <a:gd name="T3" fmla="*/ 1815 h 2199"/>
                    <a:gd name="T4" fmla="*/ 409 w 1316"/>
                    <a:gd name="T5" fmla="*/ 214 h 2199"/>
                    <a:gd name="T6" fmla="*/ 0 w 1316"/>
                    <a:gd name="T7" fmla="*/ 0 h 2199"/>
                    <a:gd name="T8" fmla="*/ 1315 w 1316"/>
                    <a:gd name="T9" fmla="*/ 2198 h 219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16" h="2199">
                      <a:moveTo>
                        <a:pt x="1315" y="2198"/>
                      </a:moveTo>
                      <a:lnTo>
                        <a:pt x="1315" y="1815"/>
                      </a:lnTo>
                      <a:lnTo>
                        <a:pt x="409" y="214"/>
                      </a:lnTo>
                      <a:lnTo>
                        <a:pt x="0" y="0"/>
                      </a:lnTo>
                      <a:lnTo>
                        <a:pt x="1315" y="2198"/>
                      </a:lnTo>
                    </a:path>
                  </a:pathLst>
                </a:custGeom>
                <a:solidFill>
                  <a:srgbClr val="002010">
                    <a:alpha val="50195"/>
                  </a:srgbClr>
                </a:solidFill>
                <a:ln w="12700" cap="sq">
                  <a:solidFill>
                    <a:srgbClr val="0066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" name="Freeform 7">
                  <a:extLst>
                    <a:ext uri="{FF2B5EF4-FFF2-40B4-BE49-F238E27FC236}">
                      <a16:creationId xmlns:a16="http://schemas.microsoft.com/office/drawing/2014/main" id="{EA3DA9ED-ABC6-4F18-86CE-2B8420DBBC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1" y="298"/>
                  <a:ext cx="2632" cy="217"/>
                </a:xfrm>
                <a:custGeom>
                  <a:avLst/>
                  <a:gdLst>
                    <a:gd name="T0" fmla="*/ 0 w 2632"/>
                    <a:gd name="T1" fmla="*/ 0 h 217"/>
                    <a:gd name="T2" fmla="*/ 409 w 2632"/>
                    <a:gd name="T3" fmla="*/ 216 h 217"/>
                    <a:gd name="T4" fmla="*/ 2279 w 2632"/>
                    <a:gd name="T5" fmla="*/ 216 h 217"/>
                    <a:gd name="T6" fmla="*/ 2631 w 2632"/>
                    <a:gd name="T7" fmla="*/ 0 h 217"/>
                    <a:gd name="T8" fmla="*/ 0 w 2632"/>
                    <a:gd name="T9" fmla="*/ 0 h 21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632" h="217">
                      <a:moveTo>
                        <a:pt x="0" y="0"/>
                      </a:moveTo>
                      <a:lnTo>
                        <a:pt x="409" y="216"/>
                      </a:lnTo>
                      <a:lnTo>
                        <a:pt x="2279" y="216"/>
                      </a:lnTo>
                      <a:lnTo>
                        <a:pt x="2631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rgbClr val="71BB96">
                    <a:alpha val="50195"/>
                  </a:srgbClr>
                </a:solidFill>
                <a:ln w="12700" cap="sq">
                  <a:solidFill>
                    <a:srgbClr val="0066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4" name="Freeform 8">
                  <a:extLst>
                    <a:ext uri="{FF2B5EF4-FFF2-40B4-BE49-F238E27FC236}">
                      <a16:creationId xmlns:a16="http://schemas.microsoft.com/office/drawing/2014/main" id="{A9585754-868D-4C9D-A31D-5114E20A29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86" y="298"/>
                  <a:ext cx="1317" cy="2199"/>
                </a:xfrm>
                <a:custGeom>
                  <a:avLst/>
                  <a:gdLst>
                    <a:gd name="T0" fmla="*/ 0 w 1317"/>
                    <a:gd name="T1" fmla="*/ 2198 h 2199"/>
                    <a:gd name="T2" fmla="*/ 0 w 1317"/>
                    <a:gd name="T3" fmla="*/ 1815 h 2199"/>
                    <a:gd name="T4" fmla="*/ 906 w 1317"/>
                    <a:gd name="T5" fmla="*/ 214 h 2199"/>
                    <a:gd name="T6" fmla="*/ 1316 w 1317"/>
                    <a:gd name="T7" fmla="*/ 0 h 2199"/>
                    <a:gd name="T8" fmla="*/ 0 w 1317"/>
                    <a:gd name="T9" fmla="*/ 2198 h 219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317" h="2199">
                      <a:moveTo>
                        <a:pt x="0" y="2198"/>
                      </a:moveTo>
                      <a:lnTo>
                        <a:pt x="0" y="1815"/>
                      </a:lnTo>
                      <a:lnTo>
                        <a:pt x="906" y="214"/>
                      </a:lnTo>
                      <a:lnTo>
                        <a:pt x="1316" y="0"/>
                      </a:lnTo>
                      <a:lnTo>
                        <a:pt x="0" y="2198"/>
                      </a:lnTo>
                    </a:path>
                  </a:pathLst>
                </a:custGeom>
                <a:solidFill>
                  <a:srgbClr val="006633">
                    <a:alpha val="50195"/>
                  </a:srgbClr>
                </a:solidFill>
                <a:ln w="12700" cap="sq">
                  <a:solidFill>
                    <a:srgbClr val="006633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0" name="Rectangle 10">
                <a:extLst>
                  <a:ext uri="{FF2B5EF4-FFF2-40B4-BE49-F238E27FC236}">
                    <a16:creationId xmlns:a16="http://schemas.microsoft.com/office/drawing/2014/main" id="{4AEC7D53-1920-4715-B7B2-85170EE6A0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4" y="1631"/>
                <a:ext cx="3069" cy="310"/>
              </a:xfrm>
              <a:prstGeom prst="rect">
                <a:avLst/>
              </a:prstGeom>
              <a:gradFill rotWithShape="0">
                <a:gsLst>
                  <a:gs pos="0">
                    <a:schemeClr val="bg2"/>
                  </a:gs>
                  <a:gs pos="50000">
                    <a:schemeClr val="folHlink"/>
                  </a:gs>
                  <a:gs pos="100000">
                    <a:schemeClr val="bg2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/>
              </a:p>
            </p:txBody>
          </p:sp>
        </p:grpSp>
      </p:grpSp>
      <p:sp>
        <p:nvSpPr>
          <p:cNvPr id="3085" name="Rectangle 13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800" y="3886200"/>
            <a:ext cx="77724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3086" name="Rectangle 14"/>
          <p:cNvSpPr>
            <a:spLocks noGrp="1" noChangeArrowheads="1"/>
          </p:cNvSpPr>
          <p:nvPr>
            <p:ph type="subTitle" sz="quarter" idx="1"/>
          </p:nvPr>
        </p:nvSpPr>
        <p:spPr bwMode="auto">
          <a:xfrm>
            <a:off x="1371600" y="5410200"/>
            <a:ext cx="64008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0" indent="0" algn="ctr">
              <a:buFont typeface="Monotype Sorts" pitchFamily="2" charset="2"/>
              <a:buNone/>
              <a:defRPr/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49DA96C0-6E5E-4DF5-B4EC-D068EA086C4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685800" y="0"/>
            <a:ext cx="1905000" cy="457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pPr>
              <a:defRPr/>
            </a:pPr>
            <a:fld id="{EABBB7F2-5CF3-47E6-8A4C-C1249B554739}" type="datetime1">
              <a:rPr lang="zh-CN" altLang="en-US"/>
              <a:pPr>
                <a:defRPr/>
              </a:pPr>
              <a:t>2025/2/20</a:t>
            </a:fld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BE93376E-6C0D-4333-8057-BD528672B3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0"/>
            <a:ext cx="2895600" cy="457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7" name="Rectangle 17">
            <a:extLst>
              <a:ext uri="{FF2B5EF4-FFF2-40B4-BE49-F238E27FC236}">
                <a16:creationId xmlns:a16="http://schemas.microsoft.com/office/drawing/2014/main" id="{89600AFC-3778-4C86-B478-8D16574588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0"/>
            <a:ext cx="1905000" cy="457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pPr>
              <a:defRPr/>
            </a:pPr>
            <a:fld id="{5B85DA76-D930-431B-9DF0-B57CD7CB8D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28943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96351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68193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15616" y="160337"/>
            <a:ext cx="7571184" cy="74838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3098" y="980728"/>
            <a:ext cx="7943398" cy="5400600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楷体_GB2312" panose="02010609030101010101" pitchFamily="49" charset="-122"/>
                <a:ea typeface="楷体_GB2312" panose="02010609030101010101" pitchFamily="49" charset="-122"/>
              </a:defRPr>
            </a:lvl3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738214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41621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827335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125331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64613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5352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42251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96715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6FC44936-E618-4381-B2F0-AF6D52CE07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8"/>
            <a:ext cx="1219200" cy="6856412"/>
          </a:xfrm>
          <a:prstGeom prst="rect">
            <a:avLst/>
          </a:prstGeom>
          <a:solidFill>
            <a:schemeClr val="bg2">
              <a:lumMod val="95000"/>
              <a:lumOff val="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pic>
        <p:nvPicPr>
          <p:cNvPr id="1027" name="Picture 31" descr="SV3">
            <a:extLst>
              <a:ext uri="{FF2B5EF4-FFF2-40B4-BE49-F238E27FC236}">
                <a16:creationId xmlns:a16="http://schemas.microsoft.com/office/drawing/2014/main" id="{2276875B-07B4-4FA9-B4CA-D110136E7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lum bright="-20000" contrast="-9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0"/>
            <a:ext cx="80581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WordArt 33">
            <a:extLst>
              <a:ext uri="{FF2B5EF4-FFF2-40B4-BE49-F238E27FC236}">
                <a16:creationId xmlns:a16="http://schemas.microsoft.com/office/drawing/2014/main" id="{EE9590AD-ABA2-43D0-9747-041D10704206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 rot="5400000">
            <a:off x="-1323975" y="3228975"/>
            <a:ext cx="3790950" cy="685800"/>
          </a:xfrm>
          <a:prstGeom prst="rect">
            <a:avLst/>
          </a:prstGeom>
        </p:spPr>
        <p:txBody>
          <a:bodyPr vert="wordArtVert"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auto"/>
            <a:r>
              <a:rPr lang="en-US" altLang="zh-CN" sz="9600" b="1" kern="1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Rounded MT Bold" panose="020F0704030504030204" pitchFamily="34" charset="0"/>
                <a:cs typeface="Aharoni" panose="02010803020104030203" pitchFamily="2" charset="-79"/>
              </a:rPr>
              <a:t>GNSS</a:t>
            </a:r>
            <a:endParaRPr lang="zh-CN" altLang="en-US" sz="9600" b="1" kern="10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 Rounded MT Bold" panose="020F0704030504030204" pitchFamily="34" charset="0"/>
              <a:cs typeface="Aharoni" panose="02010803020104030203" pitchFamily="2" charset="-79"/>
            </a:endParaRPr>
          </a:p>
        </p:txBody>
      </p:sp>
      <p:sp>
        <p:nvSpPr>
          <p:cNvPr id="1030" name="Text Box 35">
            <a:extLst>
              <a:ext uri="{FF2B5EF4-FFF2-40B4-BE49-F238E27FC236}">
                <a16:creationId xmlns:a16="http://schemas.microsoft.com/office/drawing/2014/main" id="{44DDFC29-721C-4A4F-9162-6C707A0F167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348038" y="6427788"/>
            <a:ext cx="23034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zh-CN" altLang="en-US"/>
              <a:t>福建师范大学</a:t>
            </a:r>
          </a:p>
        </p:txBody>
      </p:sp>
      <p:sp>
        <p:nvSpPr>
          <p:cNvPr id="1031" name="Text Box 36">
            <a:extLst>
              <a:ext uri="{FF2B5EF4-FFF2-40B4-BE49-F238E27FC236}">
                <a16:creationId xmlns:a16="http://schemas.microsoft.com/office/drawing/2014/main" id="{2EE7BC7F-7A0A-47E1-BFC1-C217002F9B7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219700" y="6453188"/>
            <a:ext cx="20161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zh-CN" altLang="en-US" dirty="0">
                <a:ea typeface="华文行楷" pitchFamily="2" charset="-122"/>
              </a:rPr>
              <a:t>地理科学学院</a:t>
            </a:r>
          </a:p>
        </p:txBody>
      </p:sp>
      <p:sp>
        <p:nvSpPr>
          <p:cNvPr id="1032" name="Text Box 37">
            <a:extLst>
              <a:ext uri="{FF2B5EF4-FFF2-40B4-BE49-F238E27FC236}">
                <a16:creationId xmlns:a16="http://schemas.microsoft.com/office/drawing/2014/main" id="{A83EA9F3-69EF-4D65-AA9F-28994A06ADC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164388" y="6461125"/>
            <a:ext cx="19796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zh-CN" altLang="en-US" sz="2000" dirty="0">
                <a:ea typeface="华文细黑" pitchFamily="2" charset="-122"/>
              </a:rPr>
              <a:t>地理信息科学系</a:t>
            </a:r>
          </a:p>
        </p:txBody>
      </p:sp>
      <p:pic>
        <p:nvPicPr>
          <p:cNvPr id="19" name="内容占位符 4" descr="卫星">
            <a:extLst>
              <a:ext uri="{FF2B5EF4-FFF2-40B4-BE49-F238E27FC236}">
                <a16:creationId xmlns:a16="http://schemas.microsoft.com/office/drawing/2014/main" id="{AB31C122-4582-4F8A-A2E2-DF1D220BDC35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4300" y="57421"/>
            <a:ext cx="914400" cy="9144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62149D-0244-4780-90F7-904E79AC3A8F}"/>
              </a:ext>
            </a:extLst>
          </p:cNvPr>
          <p:cNvGrpSpPr/>
          <p:nvPr userDrawn="1"/>
        </p:nvGrpSpPr>
        <p:grpSpPr>
          <a:xfrm>
            <a:off x="155584" y="5949280"/>
            <a:ext cx="697364" cy="818381"/>
            <a:chOff x="155584" y="5949280"/>
            <a:chExt cx="697364" cy="818381"/>
          </a:xfrm>
        </p:grpSpPr>
        <p:pic>
          <p:nvPicPr>
            <p:cNvPr id="20" name="Picture 17" descr="5700gps">
              <a:extLst>
                <a:ext uri="{FF2B5EF4-FFF2-40B4-BE49-F238E27FC236}">
                  <a16:creationId xmlns:a16="http://schemas.microsoft.com/office/drawing/2014/main" id="{3D377D27-5740-4C08-B808-23E50566580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452" y="6399063"/>
              <a:ext cx="389496" cy="3685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Line 20">
              <a:extLst>
                <a:ext uri="{FF2B5EF4-FFF2-40B4-BE49-F238E27FC236}">
                  <a16:creationId xmlns:a16="http://schemas.microsoft.com/office/drawing/2014/main" id="{F492F7FF-75AA-45F3-A2D1-69183F1870F6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155584" y="6129803"/>
              <a:ext cx="266526" cy="269259"/>
            </a:xfrm>
            <a:prstGeom prst="line">
              <a:avLst/>
            </a:prstGeom>
            <a:noFill/>
            <a:ln w="31750">
              <a:solidFill>
                <a:schemeClr val="accent2">
                  <a:lumMod val="60000"/>
                  <a:lumOff val="40000"/>
                </a:schemeClr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Line 21">
              <a:extLst>
                <a:ext uri="{FF2B5EF4-FFF2-40B4-BE49-F238E27FC236}">
                  <a16:creationId xmlns:a16="http://schemas.microsoft.com/office/drawing/2014/main" id="{BE444D0D-817B-452F-8FEA-CE1EE4745314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395536" y="5949280"/>
              <a:ext cx="50260" cy="450548"/>
            </a:xfrm>
            <a:prstGeom prst="line">
              <a:avLst/>
            </a:prstGeom>
            <a:noFill/>
            <a:ln w="31750">
              <a:solidFill>
                <a:schemeClr val="accent2">
                  <a:lumMod val="60000"/>
                  <a:lumOff val="40000"/>
                </a:schemeClr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Line 22">
              <a:extLst>
                <a:ext uri="{FF2B5EF4-FFF2-40B4-BE49-F238E27FC236}">
                  <a16:creationId xmlns:a16="http://schemas.microsoft.com/office/drawing/2014/main" id="{5456519A-D1D6-4A1A-99B1-B12EA618B6D2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H="1">
              <a:off x="442572" y="6038912"/>
              <a:ext cx="266526" cy="368598"/>
            </a:xfrm>
            <a:prstGeom prst="line">
              <a:avLst/>
            </a:prstGeom>
            <a:noFill/>
            <a:ln w="31750">
              <a:solidFill>
                <a:schemeClr val="accent2">
                  <a:lumMod val="60000"/>
                  <a:lumOff val="40000"/>
                </a:schemeClr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Line 22">
              <a:extLst>
                <a:ext uri="{FF2B5EF4-FFF2-40B4-BE49-F238E27FC236}">
                  <a16:creationId xmlns:a16="http://schemas.microsoft.com/office/drawing/2014/main" id="{8AD23E6C-0A60-475B-9677-0814414843F3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H="1">
              <a:off x="463452" y="6237312"/>
              <a:ext cx="389496" cy="170198"/>
            </a:xfrm>
            <a:prstGeom prst="line">
              <a:avLst/>
            </a:prstGeom>
            <a:noFill/>
            <a:ln w="31750">
              <a:solidFill>
                <a:schemeClr val="accent2">
                  <a:lumMod val="60000"/>
                  <a:lumOff val="40000"/>
                </a:schemeClr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 bg1="dk2" tx1="lt1" bg2="dk1" tx2="lt2" accent1="accent1" accent2="accent2" accent3="accent3" accent4="accent4" accent5="accent5" accent6="accent6" hlink="hlink" folHlink="folHlink"/>
  <p:sldLayoutIdLst>
    <p:sldLayoutId id="2147483803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Monotype Sorts" pitchFamily="2" charset="2"/>
        <a:buChar char="t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2.bin"/><Relationship Id="rId18" Type="http://schemas.openxmlformats.org/officeDocument/2006/relationships/image" Target="../media/image8.emf"/><Relationship Id="rId26" Type="http://schemas.openxmlformats.org/officeDocument/2006/relationships/image" Target="../media/image10.emf"/><Relationship Id="rId39" Type="http://schemas.openxmlformats.org/officeDocument/2006/relationships/oleObject" Target="../embeddings/oleObject10.bin"/><Relationship Id="rId21" Type="http://schemas.openxmlformats.org/officeDocument/2006/relationships/oleObject" Target="../embeddings/oleObject5.bin"/><Relationship Id="rId34" Type="http://schemas.openxmlformats.org/officeDocument/2006/relationships/oleObject" Target="../embeddings/oleObject8.bin"/><Relationship Id="rId42" Type="http://schemas.openxmlformats.org/officeDocument/2006/relationships/image" Target="../media/image13.emf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3.bin"/><Relationship Id="rId20" Type="http://schemas.openxmlformats.org/officeDocument/2006/relationships/image" Target="../media/image8.emf"/><Relationship Id="rId29" Type="http://schemas.openxmlformats.org/officeDocument/2006/relationships/oleObject" Target="../embeddings/oleObject7.bin"/><Relationship Id="rId41" Type="http://schemas.openxmlformats.org/officeDocument/2006/relationships/oleObject" Target="../embeddings/oleObject10.bin"/><Relationship Id="rId1" Type="http://schemas.openxmlformats.org/officeDocument/2006/relationships/vmlDrawing" Target="../drawings/vmlDrawing1.vml"/><Relationship Id="rId6" Type="http://schemas.microsoft.com/office/2007/relationships/hdphoto" Target="../media/hdphoto1.wdp"/><Relationship Id="rId11" Type="http://schemas.openxmlformats.org/officeDocument/2006/relationships/oleObject" Target="../embeddings/oleObject2.bin"/><Relationship Id="rId24" Type="http://schemas.openxmlformats.org/officeDocument/2006/relationships/image" Target="../media/image9.emf"/><Relationship Id="rId32" Type="http://schemas.openxmlformats.org/officeDocument/2006/relationships/image" Target="../media/image11.emf"/><Relationship Id="rId37" Type="http://schemas.openxmlformats.org/officeDocument/2006/relationships/oleObject" Target="../embeddings/oleObject9.bin"/><Relationship Id="rId40" Type="http://schemas.openxmlformats.org/officeDocument/2006/relationships/image" Target="../media/image13.emf"/><Relationship Id="rId5" Type="http://schemas.openxmlformats.org/officeDocument/2006/relationships/image" Target="../media/image15.png"/><Relationship Id="rId15" Type="http://schemas.openxmlformats.org/officeDocument/2006/relationships/oleObject" Target="../embeddings/oleObject3.bin"/><Relationship Id="rId23" Type="http://schemas.openxmlformats.org/officeDocument/2006/relationships/oleObject" Target="../embeddings/oleObject5.bin"/><Relationship Id="rId28" Type="http://schemas.openxmlformats.org/officeDocument/2006/relationships/image" Target="../media/image10.emf"/><Relationship Id="rId36" Type="http://schemas.openxmlformats.org/officeDocument/2006/relationships/image" Target="../media/image12.emf"/><Relationship Id="rId10" Type="http://schemas.openxmlformats.org/officeDocument/2006/relationships/image" Target="../media/image6.emf"/><Relationship Id="rId19" Type="http://schemas.openxmlformats.org/officeDocument/2006/relationships/oleObject" Target="../embeddings/oleObject4.bin"/><Relationship Id="rId31" Type="http://schemas.openxmlformats.org/officeDocument/2006/relationships/oleObject" Target="../embeddings/oleObject7.bin"/><Relationship Id="rId44" Type="http://schemas.openxmlformats.org/officeDocument/2006/relationships/image" Target="../media/image150.png"/><Relationship Id="rId4" Type="http://schemas.openxmlformats.org/officeDocument/2006/relationships/image" Target="../media/image14.png"/><Relationship Id="rId9" Type="http://schemas.openxmlformats.org/officeDocument/2006/relationships/oleObject" Target="../embeddings/oleObject1.bin"/><Relationship Id="rId14" Type="http://schemas.openxmlformats.org/officeDocument/2006/relationships/image" Target="../media/image7.png"/><Relationship Id="rId22" Type="http://schemas.openxmlformats.org/officeDocument/2006/relationships/image" Target="../media/image9.emf"/><Relationship Id="rId27" Type="http://schemas.openxmlformats.org/officeDocument/2006/relationships/oleObject" Target="../embeddings/oleObject6.bin"/><Relationship Id="rId30" Type="http://schemas.openxmlformats.org/officeDocument/2006/relationships/image" Target="../media/image11.emf"/><Relationship Id="rId35" Type="http://schemas.openxmlformats.org/officeDocument/2006/relationships/oleObject" Target="../embeddings/oleObject9.bin"/><Relationship Id="rId43" Type="http://schemas.openxmlformats.org/officeDocument/2006/relationships/image" Target="../media/image140.png"/><Relationship Id="rId8" Type="http://schemas.openxmlformats.org/officeDocument/2006/relationships/image" Target="../media/image6.emf"/><Relationship Id="rId3" Type="http://schemas.openxmlformats.org/officeDocument/2006/relationships/notesSlide" Target="../notesSlides/notesSlide1.xml"/><Relationship Id="rId12" Type="http://schemas.openxmlformats.org/officeDocument/2006/relationships/image" Target="../media/image7.png"/><Relationship Id="rId17" Type="http://schemas.openxmlformats.org/officeDocument/2006/relationships/oleObject" Target="../embeddings/oleObject4.bin"/><Relationship Id="rId25" Type="http://schemas.openxmlformats.org/officeDocument/2006/relationships/oleObject" Target="../embeddings/oleObject6.bin"/><Relationship Id="rId33" Type="http://schemas.openxmlformats.org/officeDocument/2006/relationships/oleObject" Target="../embeddings/oleObject8.bin"/><Relationship Id="rId38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3" Type="http://schemas.microsoft.com/office/2007/relationships/hdphoto" Target="../media/hdphoto2.wdp"/><Relationship Id="rId18" Type="http://schemas.openxmlformats.org/officeDocument/2006/relationships/oleObject" Target="../embeddings/oleObject2.bin"/><Relationship Id="rId26" Type="http://schemas.openxmlformats.org/officeDocument/2006/relationships/oleObject" Target="../embeddings/oleObject4.bin"/><Relationship Id="rId39" Type="http://schemas.openxmlformats.org/officeDocument/2006/relationships/image" Target="../media/image11.emf"/><Relationship Id="rId21" Type="http://schemas.openxmlformats.org/officeDocument/2006/relationships/image" Target="../media/image7.png"/><Relationship Id="rId34" Type="http://schemas.openxmlformats.org/officeDocument/2006/relationships/oleObject" Target="../embeddings/oleObject6.bin"/><Relationship Id="rId42" Type="http://schemas.openxmlformats.org/officeDocument/2006/relationships/oleObject" Target="../embeddings/oleObject9.bin"/><Relationship Id="rId47" Type="http://schemas.openxmlformats.org/officeDocument/2006/relationships/image" Target="../media/image13.emf"/><Relationship Id="rId50" Type="http://schemas.openxmlformats.org/officeDocument/2006/relationships/image" Target="../media/image24.png"/><Relationship Id="rId7" Type="http://schemas.openxmlformats.org/officeDocument/2006/relationships/image" Target="../media/image18.jpe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29" Type="http://schemas.openxmlformats.org/officeDocument/2006/relationships/image" Target="../media/image9.emf"/><Relationship Id="rId11" Type="http://schemas.microsoft.com/office/2007/relationships/hdphoto" Target="../media/hdphoto1.wdp"/><Relationship Id="rId24" Type="http://schemas.openxmlformats.org/officeDocument/2006/relationships/oleObject" Target="../embeddings/oleObject4.bin"/><Relationship Id="rId32" Type="http://schemas.openxmlformats.org/officeDocument/2006/relationships/oleObject" Target="../embeddings/oleObject6.bin"/><Relationship Id="rId37" Type="http://schemas.openxmlformats.org/officeDocument/2006/relationships/image" Target="../media/image11.emf"/><Relationship Id="rId40" Type="http://schemas.openxmlformats.org/officeDocument/2006/relationships/oleObject" Target="../embeddings/oleObject8.bin"/><Relationship Id="rId45" Type="http://schemas.openxmlformats.org/officeDocument/2006/relationships/image" Target="../media/image12.emf"/><Relationship Id="rId5" Type="http://schemas.openxmlformats.org/officeDocument/2006/relationships/image" Target="../media/image3.svg"/><Relationship Id="rId15" Type="http://schemas.openxmlformats.org/officeDocument/2006/relationships/image" Target="../media/image6.emf"/><Relationship Id="rId23" Type="http://schemas.openxmlformats.org/officeDocument/2006/relationships/oleObject" Target="../embeddings/oleObject3.bin"/><Relationship Id="rId28" Type="http://schemas.openxmlformats.org/officeDocument/2006/relationships/oleObject" Target="../embeddings/oleObject5.bin"/><Relationship Id="rId36" Type="http://schemas.openxmlformats.org/officeDocument/2006/relationships/oleObject" Target="../embeddings/oleObject7.bin"/><Relationship Id="rId49" Type="http://schemas.openxmlformats.org/officeDocument/2006/relationships/image" Target="../media/image13.emf"/><Relationship Id="rId10" Type="http://schemas.openxmlformats.org/officeDocument/2006/relationships/image" Target="../media/image15.png"/><Relationship Id="rId19" Type="http://schemas.openxmlformats.org/officeDocument/2006/relationships/image" Target="../media/image7.png"/><Relationship Id="rId31" Type="http://schemas.openxmlformats.org/officeDocument/2006/relationships/image" Target="../media/image9.emf"/><Relationship Id="rId44" Type="http://schemas.openxmlformats.org/officeDocument/2006/relationships/oleObject" Target="../embeddings/oleObject9.bin"/><Relationship Id="rId4" Type="http://schemas.openxmlformats.org/officeDocument/2006/relationships/image" Target="../media/image2.png"/><Relationship Id="rId9" Type="http://schemas.openxmlformats.org/officeDocument/2006/relationships/image" Target="../media/image20.png"/><Relationship Id="rId14" Type="http://schemas.openxmlformats.org/officeDocument/2006/relationships/oleObject" Target="../embeddings/oleObject1.bin"/><Relationship Id="rId22" Type="http://schemas.openxmlformats.org/officeDocument/2006/relationships/oleObject" Target="../embeddings/oleObject3.bin"/><Relationship Id="rId27" Type="http://schemas.openxmlformats.org/officeDocument/2006/relationships/image" Target="../media/image8.emf"/><Relationship Id="rId30" Type="http://schemas.openxmlformats.org/officeDocument/2006/relationships/oleObject" Target="../embeddings/oleObject5.bin"/><Relationship Id="rId35" Type="http://schemas.openxmlformats.org/officeDocument/2006/relationships/image" Target="../media/image10.emf"/><Relationship Id="rId43" Type="http://schemas.openxmlformats.org/officeDocument/2006/relationships/image" Target="../media/image12.emf"/><Relationship Id="rId48" Type="http://schemas.openxmlformats.org/officeDocument/2006/relationships/oleObject" Target="../embeddings/oleObject10.bin"/><Relationship Id="rId8" Type="http://schemas.openxmlformats.org/officeDocument/2006/relationships/image" Target="../media/image19.png"/><Relationship Id="rId51" Type="http://schemas.openxmlformats.org/officeDocument/2006/relationships/image" Target="../media/image25.png"/><Relationship Id="rId3" Type="http://schemas.openxmlformats.org/officeDocument/2006/relationships/image" Target="../media/image16.png"/><Relationship Id="rId12" Type="http://schemas.openxmlformats.org/officeDocument/2006/relationships/image" Target="../media/image21.png"/><Relationship Id="rId17" Type="http://schemas.openxmlformats.org/officeDocument/2006/relationships/image" Target="../media/image6.emf"/><Relationship Id="rId25" Type="http://schemas.openxmlformats.org/officeDocument/2006/relationships/image" Target="../media/image8.emf"/><Relationship Id="rId33" Type="http://schemas.openxmlformats.org/officeDocument/2006/relationships/image" Target="../media/image10.emf"/><Relationship Id="rId38" Type="http://schemas.openxmlformats.org/officeDocument/2006/relationships/oleObject" Target="../embeddings/oleObject7.bin"/><Relationship Id="rId46" Type="http://schemas.openxmlformats.org/officeDocument/2006/relationships/oleObject" Target="../embeddings/oleObject10.bin"/><Relationship Id="rId20" Type="http://schemas.openxmlformats.org/officeDocument/2006/relationships/oleObject" Target="../embeddings/oleObject2.bin"/><Relationship Id="rId41" Type="http://schemas.openxmlformats.org/officeDocument/2006/relationships/oleObject" Target="../embeddings/oleObject8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lac.org.cn/" TargetMode="External"/><Relationship Id="rId13" Type="http://schemas.openxmlformats.org/officeDocument/2006/relationships/hyperlink" Target="http://www.sinognss.com/" TargetMode="External"/><Relationship Id="rId3" Type="http://schemas.openxmlformats.org/officeDocument/2006/relationships/hyperlink" Target="http://www-gpsg.mit.edu/~tah/12.540" TargetMode="External"/><Relationship Id="rId7" Type="http://schemas.openxmlformats.org/officeDocument/2006/relationships/hyperlink" Target="https://www.gsc-europa.eu/" TargetMode="External"/><Relationship Id="rId12" Type="http://schemas.openxmlformats.org/officeDocument/2006/relationships/hyperlink" Target="http://www.zhdgps.com/" TargetMode="External"/><Relationship Id="rId2" Type="http://schemas.openxmlformats.org/officeDocument/2006/relationships/hyperlink" Target="https://mooc1-1.chaoxing.com/course/207351414.html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glonass-iac.ru/en" TargetMode="External"/><Relationship Id="rId11" Type="http://schemas.openxmlformats.org/officeDocument/2006/relationships/hyperlink" Target="http://www.southsurvey.com/" TargetMode="External"/><Relationship Id="rId5" Type="http://schemas.openxmlformats.org/officeDocument/2006/relationships/hyperlink" Target="http://www.beidou.gov.cn/" TargetMode="External"/><Relationship Id="rId15" Type="http://schemas.openxmlformats.org/officeDocument/2006/relationships/hyperlink" Target="https://www.leica-geosystems.com.cn/products/GNSS.html" TargetMode="External"/><Relationship Id="rId10" Type="http://schemas.openxmlformats.org/officeDocument/2006/relationships/hyperlink" Target="http://www.huace.cn/" TargetMode="External"/><Relationship Id="rId4" Type="http://schemas.openxmlformats.org/officeDocument/2006/relationships/hyperlink" Target="https://www.gps.gov/systems" TargetMode="External"/><Relationship Id="rId9" Type="http://schemas.openxmlformats.org/officeDocument/2006/relationships/hyperlink" Target="http://www.gpsworld.com/" TargetMode="External"/><Relationship Id="rId14" Type="http://schemas.openxmlformats.org/officeDocument/2006/relationships/hyperlink" Target="http://www.trimble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WordArt 8">
            <a:extLst>
              <a:ext uri="{FF2B5EF4-FFF2-40B4-BE49-F238E27FC236}">
                <a16:creationId xmlns:a16="http://schemas.microsoft.com/office/drawing/2014/main" id="{50C844F0-5CE5-477D-BFAC-842660B6F567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6000" kern="10" dirty="0">
                <a:gradFill rotWithShape="1">
                  <a:gsLst>
                    <a:gs pos="0">
                      <a:srgbClr val="006633"/>
                    </a:gs>
                    <a:gs pos="50000">
                      <a:srgbClr val="006699"/>
                    </a:gs>
                    <a:gs pos="100000">
                      <a:srgbClr val="006633"/>
                    </a:gs>
                  </a:gsLst>
                  <a:lin ang="2700000" scaled="1"/>
                </a:gradFill>
                <a:effectLst>
                  <a:prstShdw prst="shdw17" dist="17961" dir="2700000">
                    <a:srgbClr val="003D5C"/>
                  </a:prstShdw>
                </a:effectLst>
                <a:latin typeface="Impact" panose="020B0806030902050204" pitchFamily="34" charset="0"/>
              </a:rPr>
              <a:t>GNSS</a:t>
            </a:r>
            <a:endParaRPr lang="zh-CN" altLang="en-US" sz="6000" kern="10" dirty="0">
              <a:gradFill rotWithShape="1">
                <a:gsLst>
                  <a:gs pos="0">
                    <a:srgbClr val="006633"/>
                  </a:gs>
                  <a:gs pos="50000">
                    <a:srgbClr val="006699"/>
                  </a:gs>
                  <a:gs pos="100000">
                    <a:srgbClr val="006633"/>
                  </a:gs>
                </a:gsLst>
                <a:lin ang="2700000" scaled="1"/>
              </a:gradFill>
              <a:effectLst>
                <a:prstShdw prst="shdw17" dist="17961" dir="2700000">
                  <a:srgbClr val="003D5C"/>
                </a:prstShdw>
              </a:effectLst>
              <a:latin typeface="Impact" panose="020B0806030902050204" pitchFamily="34" charset="0"/>
            </a:endParaRPr>
          </a:p>
        </p:txBody>
      </p:sp>
      <p:sp>
        <p:nvSpPr>
          <p:cNvPr id="5123" name="WordArt 4">
            <a:extLst>
              <a:ext uri="{FF2B5EF4-FFF2-40B4-BE49-F238E27FC236}">
                <a16:creationId xmlns:a16="http://schemas.microsoft.com/office/drawing/2014/main" id="{5AA16950-815C-4C40-B820-5974BEF0833F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1143000" y="1295400"/>
            <a:ext cx="7543800" cy="3352800"/>
          </a:xfrm>
          <a:prstGeom prst="rect">
            <a:avLst/>
          </a:prstGeom>
        </p:spPr>
        <p:txBody>
          <a:bodyPr spcFirstLastPara="1" wrap="none" fromWordArt="1">
            <a:prstTxWarp prst="textArchUp">
              <a:avLst>
                <a:gd name="adj" fmla="val 11143307"/>
              </a:avLst>
            </a:prstTxWarp>
          </a:bodyPr>
          <a:lstStyle/>
          <a:p>
            <a:pPr algn="ctr"/>
            <a:r>
              <a:rPr lang="zh-CN" altLang="en-US" sz="4000" kern="10" dirty="0">
                <a:ln w="9525" cap="sq">
                  <a:solidFill>
                    <a:srgbClr val="FFFFFF"/>
                  </a:solidFill>
                  <a:round/>
                  <a:headEnd type="none" w="sm" len="sm"/>
                  <a:tailEnd type="none" w="sm" len="sm"/>
                </a:ln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卫星导航定位技术应用</a:t>
            </a:r>
          </a:p>
        </p:txBody>
      </p:sp>
      <p:sp>
        <p:nvSpPr>
          <p:cNvPr id="4101" name="WordArt 5">
            <a:extLst>
              <a:ext uri="{FF2B5EF4-FFF2-40B4-BE49-F238E27FC236}">
                <a16:creationId xmlns:a16="http://schemas.microsoft.com/office/drawing/2014/main" id="{263C6E0D-D4E9-4E4F-AEC5-DCA07CF39F16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1422400" y="2952750"/>
            <a:ext cx="6985000" cy="191928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194"/>
              </a:avLst>
            </a:prstTxWarp>
          </a:bodyPr>
          <a:lstStyle/>
          <a:p>
            <a:pPr algn="ctr"/>
            <a:endParaRPr lang="zh-CN" altLang="en-US" sz="4000" kern="10" dirty="0">
              <a:gradFill rotWithShape="1">
                <a:gsLst>
                  <a:gs pos="0">
                    <a:srgbClr val="FFFF00"/>
                  </a:gs>
                  <a:gs pos="100000">
                    <a:srgbClr val="FF9933"/>
                  </a:gs>
                </a:gsLst>
                <a:path path="rect">
                  <a:fillToRect l="50000" t="50000" r="50000" b="50000"/>
                </a:path>
              </a:gradFill>
              <a:effectLst>
                <a:outerShdw dist="35921" dir="2700000" algn="ctr" rotWithShape="0">
                  <a:srgbClr val="C0C0C0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25" name="Rectangle 10">
            <a:extLst>
              <a:ext uri="{FF2B5EF4-FFF2-40B4-BE49-F238E27FC236}">
                <a16:creationId xmlns:a16="http://schemas.microsoft.com/office/drawing/2014/main" id="{A11CF56A-AAEB-459A-A638-848CA6D646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8038" y="5100638"/>
            <a:ext cx="3743325" cy="360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20000"/>
              </a:spcBef>
              <a:buClr>
                <a:schemeClr val="tx2"/>
              </a:buClr>
              <a:buSzPct val="70000"/>
              <a:buFont typeface="Monotype Sorts" pitchFamily="2" charset="2"/>
              <a:buNone/>
            </a:pPr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主讲教师：黄万里</a:t>
            </a:r>
          </a:p>
        </p:txBody>
      </p:sp>
      <p:pic>
        <p:nvPicPr>
          <p:cNvPr id="5126" name="图片 1">
            <a:extLst>
              <a:ext uri="{FF2B5EF4-FFF2-40B4-BE49-F238E27FC236}">
                <a16:creationId xmlns:a16="http://schemas.microsoft.com/office/drawing/2014/main" id="{25E61458-675E-43B8-9352-CE2B0549B8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988" y="5462588"/>
            <a:ext cx="4543425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14">
            <a:extLst>
              <a:ext uri="{FF2B5EF4-FFF2-40B4-BE49-F238E27FC236}">
                <a16:creationId xmlns:a16="http://schemas.microsoft.com/office/drawing/2014/main" id="{F488E6F7-2108-455E-A823-64D1A5F5ED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9375" b="93516" l="15000" r="86111">
                        <a14:foregroundMark x1="29722" y1="22188" x2="67917" y2="19766"/>
                        <a14:foregroundMark x1="67917" y1="19766" x2="74444" y2="20391"/>
                        <a14:foregroundMark x1="73889" y1="20938" x2="83194" y2="23672"/>
                        <a14:foregroundMark x1="48750" y1="20547" x2="30139" y2="22344"/>
                        <a14:foregroundMark x1="30139" y1="22344" x2="27778" y2="23672"/>
                        <a14:foregroundMark x1="32639" y1="19453" x2="20694" y2="22031"/>
                        <a14:foregroundMark x1="20694" y1="22031" x2="20694" y2="22188"/>
                        <a14:foregroundMark x1="34167" y1="20000" x2="20000" y2="23047"/>
                        <a14:foregroundMark x1="20000" y1="23047" x2="16806" y2="26328"/>
                        <a14:foregroundMark x1="16806" y1="27969" x2="19722" y2="37031"/>
                        <a14:foregroundMark x1="19722" y1="37031" x2="19722" y2="37031"/>
                        <a14:foregroundMark x1="15000" y1="31641" x2="16806" y2="36719"/>
                        <a14:foregroundMark x1="16111" y1="39375" x2="17222" y2="45156"/>
                        <a14:foregroundMark x1="18056" y1="44297" x2="18056" y2="56406"/>
                        <a14:foregroundMark x1="18056" y1="49766" x2="17222" y2="68516"/>
                        <a14:foregroundMark x1="17500" y1="65781" x2="18056" y2="81250"/>
                        <a14:foregroundMark x1="18194" y1="80078" x2="16806" y2="87969"/>
                        <a14:foregroundMark x1="16806" y1="87969" x2="25278" y2="91328"/>
                        <a14:foregroundMark x1="29306" y1="92031" x2="45694" y2="91719"/>
                        <a14:foregroundMark x1="45694" y1="91719" x2="57639" y2="91719"/>
                        <a14:foregroundMark x1="38333" y1="89922" x2="69306" y2="91172"/>
                        <a14:foregroundMark x1="28750" y1="90469" x2="52361" y2="90234"/>
                        <a14:foregroundMark x1="52361" y1="90234" x2="68333" y2="90625"/>
                        <a14:foregroundMark x1="20000" y1="89688" x2="24583" y2="92422"/>
                        <a14:foregroundMark x1="41667" y1="93516" x2="70000" y2="92109"/>
                        <a14:foregroundMark x1="77917" y1="89531" x2="65833" y2="92266"/>
                        <a14:foregroundMark x1="80833" y1="90078" x2="69861" y2="92969"/>
                        <a14:foregroundMark x1="84028" y1="73750" x2="82500" y2="79453"/>
                        <a14:foregroundMark x1="83750" y1="23984" x2="85701" y2="30894"/>
                        <a14:foregroundMark x1="85512" y1="35859" x2="84167" y2="43750"/>
                        <a14:foregroundMark x1="85609" y1="35291" x2="85579" y2="35469"/>
                        <a14:foregroundMark x1="84028" y1="49219" x2="82500" y2="60078"/>
                        <a14:foregroundMark x1="83750" y1="62734" x2="82500" y2="70391"/>
                        <a14:foregroundMark x1="82500" y1="70391" x2="82500" y2="70391"/>
                        <a14:foregroundMark x1="83750" y1="80469" x2="80833" y2="89219"/>
                        <a14:backgroundMark x1="85694" y1="31953" x2="85833" y2="32969"/>
                        <a14:backgroundMark x1="85972" y1="33438" x2="86389" y2="35234"/>
                        <a14:backgroundMark x1="86250" y1="30859" x2="86528" y2="32266"/>
                        <a14:backgroundMark x1="86250" y1="32891" x2="86111" y2="33594"/>
                        <a14:backgroundMark x1="85833" y1="35469" x2="85833" y2="358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648" t="16401" r="12784" b="4422"/>
          <a:stretch/>
        </p:blipFill>
        <p:spPr bwMode="auto">
          <a:xfrm>
            <a:off x="6501749" y="2494061"/>
            <a:ext cx="1344683" cy="2572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421F445C-9E91-4E9D-8FA0-C4839CA9E12F}"/>
              </a:ext>
            </a:extLst>
          </p:cNvPr>
          <p:cNvGrpSpPr/>
          <p:nvPr/>
        </p:nvGrpSpPr>
        <p:grpSpPr>
          <a:xfrm>
            <a:off x="1416825" y="3250566"/>
            <a:ext cx="2915816" cy="2137409"/>
            <a:chOff x="0" y="1128953"/>
            <a:chExt cx="2915816" cy="2137409"/>
          </a:xfrm>
        </p:grpSpPr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4" name="Object 23">
                  <a:extLst>
                    <a:ext uri="{FF2B5EF4-FFF2-40B4-BE49-F238E27FC236}">
                      <a16:creationId xmlns:a16="http://schemas.microsoft.com/office/drawing/2014/main" id="{8ACBC4C1-FB21-44AA-9537-AAA0E9B9884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875559377"/>
                    </p:ext>
                  </p:extLst>
                </p:nvPr>
              </p:nvGraphicFramePr>
              <p:xfrm>
                <a:off x="707058" y="2100155"/>
                <a:ext cx="230715" cy="24318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181" name="公式" r:id="rId7" imgW="162113" imgH="200117" progId="Equation.3">
                        <p:embed/>
                      </p:oleObj>
                    </mc:Choice>
                    <mc:Fallback>
                      <p:oleObj name="公式" r:id="rId7" imgW="162113" imgH="200117" progId="Equation.3">
                        <p:embed/>
                        <p:pic>
                          <p:nvPicPr>
                            <p:cNvPr id="15" name="Object 23">
                              <a:extLst>
                                <a:ext uri="{FF2B5EF4-FFF2-40B4-BE49-F238E27FC236}">
                                  <a16:creationId xmlns:a16="http://schemas.microsoft.com/office/drawing/2014/main" id="{97FF456A-BB66-4DB4-8373-60E6D5EEB845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8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7058" y="2100155"/>
                              <a:ext cx="230715" cy="243183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4" name="Object 23">
                  <a:extLst>
                    <a:ext uri="{FF2B5EF4-FFF2-40B4-BE49-F238E27FC236}">
                      <a16:creationId xmlns:a16="http://schemas.microsoft.com/office/drawing/2014/main" id="{8ACBC4C1-FB21-44AA-9537-AAA0E9B9884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875559377"/>
                    </p:ext>
                  </p:extLst>
                </p:nvPr>
              </p:nvGraphicFramePr>
              <p:xfrm>
                <a:off x="707058" y="2100155"/>
                <a:ext cx="230715" cy="24318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071" name="公式" r:id="rId9" imgW="162113" imgH="200117" progId="Equation.3">
                        <p:embed/>
                      </p:oleObj>
                    </mc:Choice>
                    <mc:Fallback>
                      <p:oleObj name="公式" r:id="rId9" imgW="162113" imgH="200117" progId="Equation.3">
                        <p:embed/>
                        <p:pic>
                          <p:nvPicPr>
                            <p:cNvPr id="15" name="Object 23">
                              <a:extLst>
                                <a:ext uri="{FF2B5EF4-FFF2-40B4-BE49-F238E27FC236}">
                                  <a16:creationId xmlns:a16="http://schemas.microsoft.com/office/drawing/2014/main" id="{97FF456A-BB66-4DB4-8373-60E6D5EEB845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7058" y="2100155"/>
                              <a:ext cx="230715" cy="243183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5" name="Object 9">
                  <a:extLst>
                    <a:ext uri="{FF2B5EF4-FFF2-40B4-BE49-F238E27FC236}">
                      <a16:creationId xmlns:a16="http://schemas.microsoft.com/office/drawing/2014/main" id="{6F56DBCC-1024-477A-BFB3-4785C711B5E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330183020"/>
                    </p:ext>
                  </p:extLst>
                </p:nvPr>
              </p:nvGraphicFramePr>
              <p:xfrm>
                <a:off x="1035146" y="1128953"/>
                <a:ext cx="187730" cy="188888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182" name="Photo Editor 照片" r:id="rId11" imgW="3802710" imgH="4397121" progId="MSPhotoEd.3">
                        <p:embed/>
                      </p:oleObj>
                    </mc:Choice>
                    <mc:Fallback>
                      <p:oleObj name="Photo Editor 照片" r:id="rId11" imgW="3802710" imgH="4397121" progId="MSPhotoEd.3">
                        <p:embed/>
                        <p:pic>
                          <p:nvPicPr>
                            <p:cNvPr id="16" name="Object 9">
                              <a:extLst>
                                <a:ext uri="{FF2B5EF4-FFF2-40B4-BE49-F238E27FC236}">
                                  <a16:creationId xmlns:a16="http://schemas.microsoft.com/office/drawing/2014/main" id="{00244BD2-0A3A-43DF-AA0A-DE8198AAE5C0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2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035146" y="1128953"/>
                              <a:ext cx="187730" cy="188888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5" name="Object 9">
                  <a:extLst>
                    <a:ext uri="{FF2B5EF4-FFF2-40B4-BE49-F238E27FC236}">
                      <a16:creationId xmlns:a16="http://schemas.microsoft.com/office/drawing/2014/main" id="{6F56DBCC-1024-477A-BFB3-4785C711B5E9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330183020"/>
                    </p:ext>
                  </p:extLst>
                </p:nvPr>
              </p:nvGraphicFramePr>
              <p:xfrm>
                <a:off x="1035146" y="1128953"/>
                <a:ext cx="187730" cy="188888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072" name="Photo Editor 照片" r:id="rId13" imgW="3802710" imgH="4397121" progId="MSPhotoEd.3">
                        <p:embed/>
                      </p:oleObj>
                    </mc:Choice>
                    <mc:Fallback>
                      <p:oleObj name="Photo Editor 照片" r:id="rId13" imgW="3802710" imgH="4397121" progId="MSPhotoEd.3">
                        <p:embed/>
                        <p:pic>
                          <p:nvPicPr>
                            <p:cNvPr id="16" name="Object 9">
                              <a:extLst>
                                <a:ext uri="{FF2B5EF4-FFF2-40B4-BE49-F238E27FC236}">
                                  <a16:creationId xmlns:a16="http://schemas.microsoft.com/office/drawing/2014/main" id="{00244BD2-0A3A-43DF-AA0A-DE8198AAE5C0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4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035146" y="1128953"/>
                              <a:ext cx="187730" cy="188888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6" name="Object 13">
                  <a:extLst>
                    <a:ext uri="{FF2B5EF4-FFF2-40B4-BE49-F238E27FC236}">
                      <a16:creationId xmlns:a16="http://schemas.microsoft.com/office/drawing/2014/main" id="{87198C68-F2A6-488A-A61A-BBFFB463FE87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526198089"/>
                    </p:ext>
                  </p:extLst>
                </p:nvPr>
              </p:nvGraphicFramePr>
              <p:xfrm>
                <a:off x="398268" y="1510551"/>
                <a:ext cx="207029" cy="20877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183" name="Photo Editor 照片" r:id="rId15" imgW="3802710" imgH="4397121" progId="MSPhotoEd.3">
                        <p:embed/>
                      </p:oleObj>
                    </mc:Choice>
                    <mc:Fallback>
                      <p:oleObj name="Photo Editor 照片" r:id="rId15" imgW="3802710" imgH="4397121" progId="MSPhotoEd.3">
                        <p:embed/>
                        <p:pic>
                          <p:nvPicPr>
                            <p:cNvPr id="18" name="Object 13">
                              <a:extLst>
                                <a:ext uri="{FF2B5EF4-FFF2-40B4-BE49-F238E27FC236}">
                                  <a16:creationId xmlns:a16="http://schemas.microsoft.com/office/drawing/2014/main" id="{E6B51784-C247-4C46-A156-7F5D328E23A0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2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98268" y="1510551"/>
                              <a:ext cx="207029" cy="20877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6" name="Object 13">
                  <a:extLst>
                    <a:ext uri="{FF2B5EF4-FFF2-40B4-BE49-F238E27FC236}">
                      <a16:creationId xmlns:a16="http://schemas.microsoft.com/office/drawing/2014/main" id="{87198C68-F2A6-488A-A61A-BBFFB463FE87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526198089"/>
                    </p:ext>
                  </p:extLst>
                </p:nvPr>
              </p:nvGraphicFramePr>
              <p:xfrm>
                <a:off x="398268" y="1510551"/>
                <a:ext cx="207029" cy="20877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073" name="Photo Editor 照片" r:id="rId16" imgW="3802710" imgH="4397121" progId="MSPhotoEd.3">
                        <p:embed/>
                      </p:oleObj>
                    </mc:Choice>
                    <mc:Fallback>
                      <p:oleObj name="Photo Editor 照片" r:id="rId16" imgW="3802710" imgH="4397121" progId="MSPhotoEd.3">
                        <p:embed/>
                        <p:pic>
                          <p:nvPicPr>
                            <p:cNvPr id="18" name="Object 13">
                              <a:extLst>
                                <a:ext uri="{FF2B5EF4-FFF2-40B4-BE49-F238E27FC236}">
                                  <a16:creationId xmlns:a16="http://schemas.microsoft.com/office/drawing/2014/main" id="{E6B51784-C247-4C46-A156-7F5D328E23A0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4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98268" y="1510551"/>
                              <a:ext cx="207029" cy="20877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7" name="Object 14">
                  <a:extLst>
                    <a:ext uri="{FF2B5EF4-FFF2-40B4-BE49-F238E27FC236}">
                      <a16:creationId xmlns:a16="http://schemas.microsoft.com/office/drawing/2014/main" id="{79172BE4-532F-4A1C-B17A-A380C2261BE6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133175672"/>
                    </p:ext>
                  </p:extLst>
                </p:nvPr>
              </p:nvGraphicFramePr>
              <p:xfrm>
                <a:off x="0" y="1336958"/>
                <a:ext cx="756183" cy="172064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184" name="公式" r:id="rId17" imgW="857304" imgH="209366" progId="Equation.3">
                        <p:embed/>
                      </p:oleObj>
                    </mc:Choice>
                    <mc:Fallback>
                      <p:oleObj name="公式" r:id="rId17" imgW="857304" imgH="209366" progId="Equation.3">
                        <p:embed/>
                        <p:pic>
                          <p:nvPicPr>
                            <p:cNvPr id="19" name="Object 14">
                              <a:extLst>
                                <a:ext uri="{FF2B5EF4-FFF2-40B4-BE49-F238E27FC236}">
                                  <a16:creationId xmlns:a16="http://schemas.microsoft.com/office/drawing/2014/main" id="{74B207EC-464A-4144-B8A8-E94A21E3FC9B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8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0" y="1336958"/>
                              <a:ext cx="756183" cy="172064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7" name="Object 14">
                  <a:extLst>
                    <a:ext uri="{FF2B5EF4-FFF2-40B4-BE49-F238E27FC236}">
                      <a16:creationId xmlns:a16="http://schemas.microsoft.com/office/drawing/2014/main" id="{79172BE4-532F-4A1C-B17A-A380C2261BE6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133175672"/>
                    </p:ext>
                  </p:extLst>
                </p:nvPr>
              </p:nvGraphicFramePr>
              <p:xfrm>
                <a:off x="0" y="1336958"/>
                <a:ext cx="756183" cy="172064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074" name="公式" r:id="rId19" imgW="857304" imgH="209366" progId="Equation.3">
                        <p:embed/>
                      </p:oleObj>
                    </mc:Choice>
                    <mc:Fallback>
                      <p:oleObj name="公式" r:id="rId19" imgW="857304" imgH="209366" progId="Equation.3">
                        <p:embed/>
                        <p:pic>
                          <p:nvPicPr>
                            <p:cNvPr id="19" name="Object 14">
                              <a:extLst>
                                <a:ext uri="{FF2B5EF4-FFF2-40B4-BE49-F238E27FC236}">
                                  <a16:creationId xmlns:a16="http://schemas.microsoft.com/office/drawing/2014/main" id="{74B207EC-464A-4144-B8A8-E94A21E3FC9B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0" y="1336958"/>
                              <a:ext cx="756183" cy="172064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8" name="Object 15">
                  <a:extLst>
                    <a:ext uri="{FF2B5EF4-FFF2-40B4-BE49-F238E27FC236}">
                      <a16:creationId xmlns:a16="http://schemas.microsoft.com/office/drawing/2014/main" id="{1288B509-466E-4E2F-8EA0-0B346D7A245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094531707"/>
                    </p:ext>
                  </p:extLst>
                </p:nvPr>
              </p:nvGraphicFramePr>
              <p:xfrm>
                <a:off x="1206208" y="1128953"/>
                <a:ext cx="810572" cy="172064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185" name="公式" r:id="rId21" imgW="923834" imgH="209366" progId="Equation.3">
                        <p:embed/>
                      </p:oleObj>
                    </mc:Choice>
                    <mc:Fallback>
                      <p:oleObj name="公式" r:id="rId21" imgW="923834" imgH="209366" progId="Equation.3">
                        <p:embed/>
                        <p:pic>
                          <p:nvPicPr>
                            <p:cNvPr id="20" name="Object 15">
                              <a:extLst>
                                <a:ext uri="{FF2B5EF4-FFF2-40B4-BE49-F238E27FC236}">
                                  <a16:creationId xmlns:a16="http://schemas.microsoft.com/office/drawing/2014/main" id="{3EA99F3B-6D53-40B1-91D3-2A68A706EC0A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2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206208" y="1128953"/>
                              <a:ext cx="810572" cy="172064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8" name="Object 15">
                  <a:extLst>
                    <a:ext uri="{FF2B5EF4-FFF2-40B4-BE49-F238E27FC236}">
                      <a16:creationId xmlns:a16="http://schemas.microsoft.com/office/drawing/2014/main" id="{1288B509-466E-4E2F-8EA0-0B346D7A245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094531707"/>
                    </p:ext>
                  </p:extLst>
                </p:nvPr>
              </p:nvGraphicFramePr>
              <p:xfrm>
                <a:off x="1206208" y="1128953"/>
                <a:ext cx="810572" cy="172064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075" name="公式" r:id="rId23" imgW="923834" imgH="209366" progId="Equation.3">
                        <p:embed/>
                      </p:oleObj>
                    </mc:Choice>
                    <mc:Fallback>
                      <p:oleObj name="公式" r:id="rId23" imgW="923834" imgH="209366" progId="Equation.3">
                        <p:embed/>
                        <p:pic>
                          <p:nvPicPr>
                            <p:cNvPr id="20" name="Object 15">
                              <a:extLst>
                                <a:ext uri="{FF2B5EF4-FFF2-40B4-BE49-F238E27FC236}">
                                  <a16:creationId xmlns:a16="http://schemas.microsoft.com/office/drawing/2014/main" id="{3EA99F3B-6D53-40B1-91D3-2A68A706EC0A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4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206208" y="1128953"/>
                              <a:ext cx="810572" cy="172064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pic>
          <p:nvPicPr>
            <p:cNvPr id="29" name="Picture 17" descr="5700gps">
              <a:extLst>
                <a:ext uri="{FF2B5EF4-FFF2-40B4-BE49-F238E27FC236}">
                  <a16:creationId xmlns:a16="http://schemas.microsoft.com/office/drawing/2014/main" id="{37783D2D-5536-4CC2-935D-2A52F24929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3403" y="2897764"/>
              <a:ext cx="389496" cy="3685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30" name="Object 18">
                  <a:extLst>
                    <a:ext uri="{FF2B5EF4-FFF2-40B4-BE49-F238E27FC236}">
                      <a16:creationId xmlns:a16="http://schemas.microsoft.com/office/drawing/2014/main" id="{CB610510-F137-4B5B-BEB2-4205AAF6B59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637441746"/>
                    </p:ext>
                  </p:extLst>
                </p:nvPr>
              </p:nvGraphicFramePr>
              <p:xfrm>
                <a:off x="1588686" y="2872528"/>
                <a:ext cx="602666" cy="152945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186" name="公式" r:id="rId25" imgW="676243" imgH="180778" progId="Equation.3">
                        <p:embed/>
                      </p:oleObj>
                    </mc:Choice>
                    <mc:Fallback>
                      <p:oleObj name="公式" r:id="rId25" imgW="676243" imgH="180778" progId="Equation.3">
                        <p:embed/>
                        <p:pic>
                          <p:nvPicPr>
                            <p:cNvPr id="23" name="Object 18">
                              <a:extLst>
                                <a:ext uri="{FF2B5EF4-FFF2-40B4-BE49-F238E27FC236}">
                                  <a16:creationId xmlns:a16="http://schemas.microsoft.com/office/drawing/2014/main" id="{29414D6D-9630-4B5C-8113-5BFFECB3DF12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6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588686" y="2872528"/>
                              <a:ext cx="602666" cy="15294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30" name="Object 18">
                  <a:extLst>
                    <a:ext uri="{FF2B5EF4-FFF2-40B4-BE49-F238E27FC236}">
                      <a16:creationId xmlns:a16="http://schemas.microsoft.com/office/drawing/2014/main" id="{CB610510-F137-4B5B-BEB2-4205AAF6B59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637441746"/>
                    </p:ext>
                  </p:extLst>
                </p:nvPr>
              </p:nvGraphicFramePr>
              <p:xfrm>
                <a:off x="1588686" y="2872528"/>
                <a:ext cx="602666" cy="152945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076" name="公式" r:id="rId27" imgW="676243" imgH="180778" progId="Equation.3">
                        <p:embed/>
                      </p:oleObj>
                    </mc:Choice>
                    <mc:Fallback>
                      <p:oleObj name="公式" r:id="rId27" imgW="676243" imgH="180778" progId="Equation.3">
                        <p:embed/>
                        <p:pic>
                          <p:nvPicPr>
                            <p:cNvPr id="23" name="Object 18">
                              <a:extLst>
                                <a:ext uri="{FF2B5EF4-FFF2-40B4-BE49-F238E27FC236}">
                                  <a16:creationId xmlns:a16="http://schemas.microsoft.com/office/drawing/2014/main" id="{29414D6D-9630-4B5C-8113-5BFFECB3DF12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8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588686" y="2872528"/>
                              <a:ext cx="602666" cy="15294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sp>
          <p:nvSpPr>
            <p:cNvPr id="31" name="Line 20">
              <a:extLst>
                <a:ext uri="{FF2B5EF4-FFF2-40B4-BE49-F238E27FC236}">
                  <a16:creationId xmlns:a16="http://schemas.microsoft.com/office/drawing/2014/main" id="{F4684406-99BE-4EE5-B8D9-6160A9CD96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7573" y="1614554"/>
              <a:ext cx="875488" cy="128321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Line 21">
              <a:extLst>
                <a:ext uri="{FF2B5EF4-FFF2-40B4-BE49-F238E27FC236}">
                  <a16:creationId xmlns:a16="http://schemas.microsoft.com/office/drawing/2014/main" id="{845D5776-8F6D-4B7F-8E3F-D478B6417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8137" y="1232956"/>
              <a:ext cx="238610" cy="1665573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33" name="Object 25">
                  <a:extLst>
                    <a:ext uri="{FF2B5EF4-FFF2-40B4-BE49-F238E27FC236}">
                      <a16:creationId xmlns:a16="http://schemas.microsoft.com/office/drawing/2014/main" id="{2397A356-CD37-4664-A8A4-ADCB7590C99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012559832"/>
                    </p:ext>
                  </p:extLst>
                </p:nvPr>
              </p:nvGraphicFramePr>
              <p:xfrm>
                <a:off x="1066727" y="1961740"/>
                <a:ext cx="247382" cy="24318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187" name="公式" r:id="rId29" imgW="171377" imgH="200117" progId="Equation.3">
                        <p:embed/>
                      </p:oleObj>
                    </mc:Choice>
                    <mc:Fallback>
                      <p:oleObj name="公式" r:id="rId29" imgW="171377" imgH="200117" progId="Equation.3">
                        <p:embed/>
                        <p:pic>
                          <p:nvPicPr>
                            <p:cNvPr id="27" name="Object 25">
                              <a:extLst>
                                <a:ext uri="{FF2B5EF4-FFF2-40B4-BE49-F238E27FC236}">
                                  <a16:creationId xmlns:a16="http://schemas.microsoft.com/office/drawing/2014/main" id="{7FF9D077-B4A7-4CA8-8580-BE02F27BF385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30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066727" y="1961740"/>
                              <a:ext cx="247382" cy="243183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33" name="Object 25">
                  <a:extLst>
                    <a:ext uri="{FF2B5EF4-FFF2-40B4-BE49-F238E27FC236}">
                      <a16:creationId xmlns:a16="http://schemas.microsoft.com/office/drawing/2014/main" id="{2397A356-CD37-4664-A8A4-ADCB7590C99D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012559832"/>
                    </p:ext>
                  </p:extLst>
                </p:nvPr>
              </p:nvGraphicFramePr>
              <p:xfrm>
                <a:off x="1066727" y="1961740"/>
                <a:ext cx="247382" cy="24318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2077" name="公式" r:id="rId31" imgW="171377" imgH="200117" progId="Equation.3">
                        <p:embed/>
                      </p:oleObj>
                    </mc:Choice>
                    <mc:Fallback>
                      <p:oleObj name="公式" r:id="rId31" imgW="171377" imgH="200117" progId="Equation.3">
                        <p:embed/>
                        <p:pic>
                          <p:nvPicPr>
                            <p:cNvPr id="27" name="Object 25">
                              <a:extLst>
                                <a:ext uri="{FF2B5EF4-FFF2-40B4-BE49-F238E27FC236}">
                                  <a16:creationId xmlns:a16="http://schemas.microsoft.com/office/drawing/2014/main" id="{7FF9D077-B4A7-4CA8-8580-BE02F27BF385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32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066727" y="1961740"/>
                              <a:ext cx="247382" cy="243183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BD96F3FE-304F-499A-A960-F17037F2A1EB}"/>
                </a:ext>
              </a:extLst>
            </p:cNvPr>
            <p:cNvGrpSpPr/>
            <p:nvPr/>
          </p:nvGrpSpPr>
          <p:grpSpPr>
            <a:xfrm>
              <a:off x="1413523" y="1366783"/>
              <a:ext cx="998237" cy="1539428"/>
              <a:chOff x="1413523" y="1366783"/>
              <a:chExt cx="998237" cy="1539428"/>
            </a:xfrm>
          </p:grpSpPr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40" name="Object 11">
                    <a:extLst>
                      <a:ext uri="{FF2B5EF4-FFF2-40B4-BE49-F238E27FC236}">
                        <a16:creationId xmlns:a16="http://schemas.microsoft.com/office/drawing/2014/main" id="{7FBE1E45-CDBC-4083-8A02-1554A599DBC1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452346064"/>
                      </p:ext>
                    </p:extLst>
                  </p:nvPr>
                </p:nvGraphicFramePr>
                <p:xfrm>
                  <a:off x="1972261" y="1544964"/>
                  <a:ext cx="187730" cy="18888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2188" name="Photo Editor 照片" r:id="rId33" imgW="3802710" imgH="4397121" progId="MSPhotoEd.3">
                          <p:embed/>
                        </p:oleObj>
                      </mc:Choice>
                      <mc:Fallback>
                        <p:oleObj name="Photo Editor 照片" r:id="rId33" imgW="3802710" imgH="4397121" progId="MSPhotoEd.3">
                          <p:embed/>
                          <p:pic>
                            <p:nvPicPr>
                              <p:cNvPr id="17" name="Object 11">
                                <a:extLst>
                                  <a:ext uri="{FF2B5EF4-FFF2-40B4-BE49-F238E27FC236}">
                                    <a16:creationId xmlns:a16="http://schemas.microsoft.com/office/drawing/2014/main" id="{96092E09-7316-4D6F-B801-94503D213C83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14">
                                <a:extLst>
                                  <a:ext uri="{28A0092B-C50C-407E-A947-70E740481C1C}">
                                    <a14:useLocalDpi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972261" y="1544964"/>
                                <a:ext cx="187730" cy="18888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>
                                    <a:solidFill>
                                      <a:schemeClr val="accent1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w="9525">
                                    <a:solidFill>
                                      <a:schemeClr val="tx1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>
                                    <a:effectLst>
                                      <a:outerShdw dist="35921" dir="2700000" algn="ctr" rotWithShape="0">
                                        <a:schemeClr val="bg2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40" name="Object 11">
                    <a:extLst>
                      <a:ext uri="{FF2B5EF4-FFF2-40B4-BE49-F238E27FC236}">
                        <a16:creationId xmlns:a16="http://schemas.microsoft.com/office/drawing/2014/main" id="{7FBE1E45-CDBC-4083-8A02-1554A599DBC1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452346064"/>
                      </p:ext>
                    </p:extLst>
                  </p:nvPr>
                </p:nvGraphicFramePr>
                <p:xfrm>
                  <a:off x="1972261" y="1544964"/>
                  <a:ext cx="187730" cy="18888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2078" name="Photo Editor 照片" r:id="rId34" imgW="3802710" imgH="4397121" progId="MSPhotoEd.3">
                          <p:embed/>
                        </p:oleObj>
                      </mc:Choice>
                      <mc:Fallback>
                        <p:oleObj name="Photo Editor 照片" r:id="rId34" imgW="3802710" imgH="4397121" progId="MSPhotoEd.3">
                          <p:embed/>
                          <p:pic>
                            <p:nvPicPr>
                              <p:cNvPr id="17" name="Object 11">
                                <a:extLst>
                                  <a:ext uri="{FF2B5EF4-FFF2-40B4-BE49-F238E27FC236}">
                                    <a16:creationId xmlns:a16="http://schemas.microsoft.com/office/drawing/2014/main" id="{96092E09-7316-4D6F-B801-94503D213C83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14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972261" y="1544964"/>
                                <a:ext cx="187730" cy="18888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chemeClr val="accent1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xmlns:a14="http://schemas.microsoft.com/office/drawing/2010/main" w="9525">
                                    <a:solidFill>
                                      <a:schemeClr val="tx1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 xmlns:a14="http://schemas.microsoft.com/office/drawing/2010/main">
                                    <a:effectLst>
                                      <a:outerShdw dist="35921" dir="2700000" algn="ctr" rotWithShape="0">
                                        <a:schemeClr val="bg2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41" name="Object 16">
                    <a:extLst>
                      <a:ext uri="{FF2B5EF4-FFF2-40B4-BE49-F238E27FC236}">
                        <a16:creationId xmlns:a16="http://schemas.microsoft.com/office/drawing/2014/main" id="{777647A7-B3EC-4940-BEAE-03D07C274404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884039905"/>
                      </p:ext>
                    </p:extLst>
                  </p:nvPr>
                </p:nvGraphicFramePr>
                <p:xfrm>
                  <a:off x="1611715" y="1366783"/>
                  <a:ext cx="800045" cy="182005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2189" name="公式" r:id="rId35" imgW="904885" imgH="219036" progId="Equation.3">
                          <p:embed/>
                        </p:oleObj>
                      </mc:Choice>
                      <mc:Fallback>
                        <p:oleObj name="公式" r:id="rId35" imgW="904885" imgH="219036" progId="Equation.3">
                          <p:embed/>
                          <p:pic>
                            <p:nvPicPr>
                              <p:cNvPr id="21" name="Object 16">
                                <a:extLst>
                                  <a:ext uri="{FF2B5EF4-FFF2-40B4-BE49-F238E27FC236}">
                                    <a16:creationId xmlns:a16="http://schemas.microsoft.com/office/drawing/2014/main" id="{1788BB14-1930-4901-AE23-BCA2146AD46A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36">
                                <a:extLst>
                                  <a:ext uri="{28A0092B-C50C-407E-A947-70E740481C1C}">
                                    <a14:useLocalDpi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611715" y="1366783"/>
                                <a:ext cx="800045" cy="182005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w="9525">
                                    <a:solidFill>
                                      <a:srgbClr val="000000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>
                                    <a:effectLst>
                                      <a:outerShdw dist="35921" dir="2700000" algn="ctr" rotWithShape="0">
                                        <a:srgbClr val="808080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41" name="Object 16">
                    <a:extLst>
                      <a:ext uri="{FF2B5EF4-FFF2-40B4-BE49-F238E27FC236}">
                        <a16:creationId xmlns:a16="http://schemas.microsoft.com/office/drawing/2014/main" id="{777647A7-B3EC-4940-BEAE-03D07C274404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884039905"/>
                      </p:ext>
                    </p:extLst>
                  </p:nvPr>
                </p:nvGraphicFramePr>
                <p:xfrm>
                  <a:off x="1611715" y="1366783"/>
                  <a:ext cx="800045" cy="182005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2079" name="公式" r:id="rId37" imgW="904885" imgH="219036" progId="Equation.3">
                          <p:embed/>
                        </p:oleObj>
                      </mc:Choice>
                      <mc:Fallback>
                        <p:oleObj name="公式" r:id="rId37" imgW="904885" imgH="219036" progId="Equation.3">
                          <p:embed/>
                          <p:pic>
                            <p:nvPicPr>
                              <p:cNvPr id="21" name="Object 16">
                                <a:extLst>
                                  <a:ext uri="{FF2B5EF4-FFF2-40B4-BE49-F238E27FC236}">
                                    <a16:creationId xmlns:a16="http://schemas.microsoft.com/office/drawing/2014/main" id="{1788BB14-1930-4901-AE23-BCA2146AD46A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38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611715" y="1366783"/>
                                <a:ext cx="800045" cy="182005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xmlns:a14="http://schemas.microsoft.com/office/drawing/2010/main" w="9525">
                                    <a:solidFill>
                                      <a:srgbClr val="000000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 xmlns:a14="http://schemas.microsoft.com/office/drawing/2010/main">
                                    <a:effectLst>
                                      <a:outerShdw dist="35921" dir="2700000" algn="ctr" rotWithShape="0">
                                        <a:srgbClr val="808080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  <p:sp>
            <p:nvSpPr>
              <p:cNvPr id="42" name="Line 22">
                <a:extLst>
                  <a:ext uri="{FF2B5EF4-FFF2-40B4-BE49-F238E27FC236}">
                    <a16:creationId xmlns:a16="http://schemas.microsoft.com/office/drawing/2014/main" id="{72C3C85B-CEEC-4A8B-9725-A6EF3CA883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13523" y="1648966"/>
                <a:ext cx="670147" cy="1257245"/>
              </a:xfrm>
              <a:prstGeom prst="line">
                <a:avLst/>
              </a:prstGeom>
              <a:noFill/>
              <a:ln w="317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43" name="Object 26">
                    <a:extLst>
                      <a:ext uri="{FF2B5EF4-FFF2-40B4-BE49-F238E27FC236}">
                        <a16:creationId xmlns:a16="http://schemas.microsoft.com/office/drawing/2014/main" id="{963CAE84-997A-4DC2-9980-35F350E5E357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140430388"/>
                      </p:ext>
                    </p:extLst>
                  </p:nvPr>
                </p:nvGraphicFramePr>
                <p:xfrm>
                  <a:off x="1446793" y="2023682"/>
                  <a:ext cx="247382" cy="25694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2190" name="公式" r:id="rId39" imgW="171377" imgH="209366" progId="Equation.3">
                          <p:embed/>
                        </p:oleObj>
                      </mc:Choice>
                      <mc:Fallback>
                        <p:oleObj name="公式" r:id="rId39" imgW="171377" imgH="209366" progId="Equation.3">
                          <p:embed/>
                          <p:pic>
                            <p:nvPicPr>
                              <p:cNvPr id="28" name="Object 26">
                                <a:extLst>
                                  <a:ext uri="{FF2B5EF4-FFF2-40B4-BE49-F238E27FC236}">
                                    <a16:creationId xmlns:a16="http://schemas.microsoft.com/office/drawing/2014/main" id="{633DCBDA-A45B-4970-B88F-C3B1A2ACC4F5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40">
                                <a:extLst>
                                  <a:ext uri="{28A0092B-C50C-407E-A947-70E740481C1C}">
                                    <a14:useLocalDpi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446793" y="2023682"/>
                                <a:ext cx="247382" cy="25694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w="9525">
                                    <a:solidFill>
                                      <a:srgbClr val="000000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>
                                    <a:effectLst>
                                      <a:outerShdw dist="35921" dir="2700000" algn="ctr" rotWithShape="0">
                                        <a:srgbClr val="808080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43" name="Object 26">
                    <a:extLst>
                      <a:ext uri="{FF2B5EF4-FFF2-40B4-BE49-F238E27FC236}">
                        <a16:creationId xmlns:a16="http://schemas.microsoft.com/office/drawing/2014/main" id="{963CAE84-997A-4DC2-9980-35F350E5E357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140430388"/>
                      </p:ext>
                    </p:extLst>
                  </p:nvPr>
                </p:nvGraphicFramePr>
                <p:xfrm>
                  <a:off x="1446793" y="2023682"/>
                  <a:ext cx="247382" cy="25694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2080" name="公式" r:id="rId41" imgW="171377" imgH="209366" progId="Equation.3">
                          <p:embed/>
                        </p:oleObj>
                      </mc:Choice>
                      <mc:Fallback>
                        <p:oleObj name="公式" r:id="rId41" imgW="171377" imgH="209366" progId="Equation.3">
                          <p:embed/>
                          <p:pic>
                            <p:nvPicPr>
                              <p:cNvPr id="28" name="Object 26">
                                <a:extLst>
                                  <a:ext uri="{FF2B5EF4-FFF2-40B4-BE49-F238E27FC236}">
                                    <a16:creationId xmlns:a16="http://schemas.microsoft.com/office/drawing/2014/main" id="{633DCBDA-A45B-4970-B88F-C3B1A2ACC4F5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42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446793" y="2023682"/>
                                <a:ext cx="247382" cy="25694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xmlns:a14="http://schemas.microsoft.com/office/drawing/2010/main" w="9525">
                                    <a:solidFill>
                                      <a:srgbClr val="000000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 xmlns:a14="http://schemas.microsoft.com/office/drawing/2010/main">
                                    <a:effectLst>
                                      <a:outerShdw dist="35921" dir="2700000" algn="ctr" rotWithShape="0">
                                        <a:srgbClr val="808080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86BBD04C-C757-470A-B481-85F23F28C229}"/>
                </a:ext>
              </a:extLst>
            </p:cNvPr>
            <p:cNvGrpSpPr/>
            <p:nvPr/>
          </p:nvGrpSpPr>
          <p:grpSpPr>
            <a:xfrm>
              <a:off x="1434403" y="1754002"/>
              <a:ext cx="1481413" cy="1152209"/>
              <a:chOff x="1434403" y="1754002"/>
              <a:chExt cx="1481413" cy="1152209"/>
            </a:xfrm>
          </p:grpSpPr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36" name="Object 11">
                    <a:extLst>
                      <a:ext uri="{FF2B5EF4-FFF2-40B4-BE49-F238E27FC236}">
                        <a16:creationId xmlns:a16="http://schemas.microsoft.com/office/drawing/2014/main" id="{584FDB65-A750-41F5-9472-AF7D63BB5149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679149273"/>
                      </p:ext>
                    </p:extLst>
                  </p:nvPr>
                </p:nvGraphicFramePr>
                <p:xfrm>
                  <a:off x="2332301" y="1932183"/>
                  <a:ext cx="187730" cy="18888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2191" name="Photo Editor 照片" r:id="rId34" imgW="3802710" imgH="4397121" progId="MSPhotoEd.3">
                          <p:embed/>
                        </p:oleObj>
                      </mc:Choice>
                      <mc:Fallback>
                        <p:oleObj name="Photo Editor 照片" r:id="rId34" imgW="3802710" imgH="4397121" progId="MSPhotoEd.3">
                          <p:embed/>
                          <p:pic>
                            <p:nvPicPr>
                              <p:cNvPr id="32" name="Object 11">
                                <a:extLst>
                                  <a:ext uri="{FF2B5EF4-FFF2-40B4-BE49-F238E27FC236}">
                                    <a16:creationId xmlns:a16="http://schemas.microsoft.com/office/drawing/2014/main" id="{2D51350F-7C22-4D28-AFE0-0DCB1A246EE3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14">
                                <a:extLst>
                                  <a:ext uri="{28A0092B-C50C-407E-A947-70E740481C1C}">
                                    <a14:useLocalDpi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2332301" y="1932183"/>
                                <a:ext cx="187730" cy="18888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>
                                    <a:solidFill>
                                      <a:schemeClr val="accent1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w="9525">
                                    <a:solidFill>
                                      <a:schemeClr val="tx1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>
                                    <a:effectLst>
                                      <a:outerShdw dist="35921" dir="2700000" algn="ctr" rotWithShape="0">
                                        <a:schemeClr val="bg2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36" name="Object 11">
                    <a:extLst>
                      <a:ext uri="{FF2B5EF4-FFF2-40B4-BE49-F238E27FC236}">
                        <a16:creationId xmlns:a16="http://schemas.microsoft.com/office/drawing/2014/main" id="{584FDB65-A750-41F5-9472-AF7D63BB5149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679149273"/>
                      </p:ext>
                    </p:extLst>
                  </p:nvPr>
                </p:nvGraphicFramePr>
                <p:xfrm>
                  <a:off x="2332301" y="1932183"/>
                  <a:ext cx="187730" cy="18888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2081" name="Photo Editor 照片" r:id="rId34" imgW="3802710" imgH="4397121" progId="MSPhotoEd.3">
                          <p:embed/>
                        </p:oleObj>
                      </mc:Choice>
                      <mc:Fallback>
                        <p:oleObj name="Photo Editor 照片" r:id="rId34" imgW="3802710" imgH="4397121" progId="MSPhotoEd.3">
                          <p:embed/>
                          <p:pic>
                            <p:nvPicPr>
                              <p:cNvPr id="32" name="Object 11">
                                <a:extLst>
                                  <a:ext uri="{FF2B5EF4-FFF2-40B4-BE49-F238E27FC236}">
                                    <a16:creationId xmlns:a16="http://schemas.microsoft.com/office/drawing/2014/main" id="{2D51350F-7C22-4D28-AFE0-0DCB1A246EE3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14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2332301" y="1932183"/>
                                <a:ext cx="187730" cy="18888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chemeClr val="accent1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xmlns:a14="http://schemas.microsoft.com/office/drawing/2010/main" w="9525">
                                    <a:solidFill>
                                      <a:schemeClr val="tx1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 xmlns:a14="http://schemas.microsoft.com/office/drawing/2010/main">
                                    <a:effectLst>
                                      <a:outerShdw dist="35921" dir="2700000" algn="ctr" rotWithShape="0">
                                        <a:schemeClr val="bg2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7" name="Object 16">
                    <a:extLst>
                      <a:ext uri="{FF2B5EF4-FFF2-40B4-BE49-F238E27FC236}">
                        <a16:creationId xmlns:a16="http://schemas.microsoft.com/office/drawing/2014/main" id="{A5C73907-EFF0-44CA-A188-CBE2B8AABA3C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2115771" y="1754002"/>
                    <a:ext cx="800045" cy="18200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>
                    <a:no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zh-CN" altLang="en-US" sz="1000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CN" sz="10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b>
                          </m:sSub>
                          <m:r>
                            <a:rPr lang="zh-CN" altLang="en-US" sz="10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altLang="zh-CN" sz="10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p>
                          </m:sSup>
                          <m:r>
                            <a:rPr lang="zh-CN" altLang="en-US" sz="10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p>
                              <m:r>
                                <a:rPr lang="en-US" altLang="zh-CN" sz="10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p>
                          </m:sSup>
                          <m:r>
                            <a:rPr lang="zh-CN" altLang="en-US" sz="10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  <m:sup>
                              <m:r>
                                <a:rPr lang="en-US" altLang="zh-CN" sz="10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p>
                          </m:sSup>
                          <m:r>
                            <a:rPr lang="zh-CN" altLang="en-US" sz="10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zh-CN" altLang="en-US" sz="1000" dirty="0">
                      <a:solidFill>
                        <a:srgbClr val="FFFFFF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7" name="Object 16">
                    <a:extLst>
                      <a:ext uri="{FF2B5EF4-FFF2-40B4-BE49-F238E27FC236}">
                        <a16:creationId xmlns:a16="http://schemas.microsoft.com/office/drawing/2014/main" id="{A5C73907-EFF0-44CA-A188-CBE2B8AABA3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 bwMode="auto">
                  <a:xfrm>
                    <a:off x="2115771" y="1754002"/>
                    <a:ext cx="800045" cy="182005"/>
                  </a:xfrm>
                  <a:prstGeom prst="rect">
                    <a:avLst/>
                  </a:prstGeom>
                  <a:blipFill>
                    <a:blip r:embed="rId43"/>
                    <a:stretch>
                      <a:fillRect r="-13636" b="-46667"/>
                    </a:stretch>
                  </a:blip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8" name="Line 22">
                <a:extLst>
                  <a:ext uri="{FF2B5EF4-FFF2-40B4-BE49-F238E27FC236}">
                    <a16:creationId xmlns:a16="http://schemas.microsoft.com/office/drawing/2014/main" id="{6F23D04A-D868-46F8-BCAF-D2418BA59C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34403" y="2036186"/>
                <a:ext cx="1009308" cy="870025"/>
              </a:xfrm>
              <a:prstGeom prst="line">
                <a:avLst/>
              </a:prstGeom>
              <a:noFill/>
              <a:ln w="317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9" name="Object 26">
                    <a:extLst>
                      <a:ext uri="{FF2B5EF4-FFF2-40B4-BE49-F238E27FC236}">
                        <a16:creationId xmlns:a16="http://schemas.microsoft.com/office/drawing/2014/main" id="{72AB1DDA-CBB0-48A9-BDF2-1C931FD82155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1800847" y="2111008"/>
                    <a:ext cx="254920" cy="27412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>
                    <a:no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zh-CN" altLang="en-US" sz="1400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14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altLang="zh-CN" sz="14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b>
                          </m:sSub>
                        </m:oMath>
                      </m:oMathPara>
                    </a14:m>
                    <a:endParaRPr lang="zh-CN" altLang="en-US" sz="1400" dirty="0">
                      <a:solidFill>
                        <a:srgbClr val="FFFFFF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9" name="Object 26">
                    <a:extLst>
                      <a:ext uri="{FF2B5EF4-FFF2-40B4-BE49-F238E27FC236}">
                        <a16:creationId xmlns:a16="http://schemas.microsoft.com/office/drawing/2014/main" id="{72AB1DDA-CBB0-48A9-BDF2-1C931FD8215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 bwMode="auto">
                  <a:xfrm>
                    <a:off x="1800847" y="2111008"/>
                    <a:ext cx="254920" cy="274122"/>
                  </a:xfrm>
                  <a:prstGeom prst="rect">
                    <a:avLst/>
                  </a:prstGeom>
                  <a:blipFill>
                    <a:blip r:embed="rId44"/>
                    <a:stretch>
                      <a:fillRect r="-19048" b="-15556"/>
                    </a:stretch>
                  </a:blip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4A9039ED-21DC-4CC0-BEA6-A4EBE9E1B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93432"/>
            <a:ext cx="9144000" cy="357187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F3C7CD5-6C32-4A6F-81C6-9DD80A6D8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88" y="9358"/>
            <a:ext cx="8975376" cy="1030623"/>
          </a:xfrm>
          <a:solidFill>
            <a:schemeClr val="bg2">
              <a:lumMod val="95000"/>
              <a:lumOff val="5000"/>
            </a:schemeClr>
          </a:solidFill>
        </p:spPr>
        <p:txBody>
          <a:bodyPr anchor="ctr" anchorCtr="0"/>
          <a:lstStyle/>
          <a:p>
            <a:pPr algn="ctr">
              <a:tabLst>
                <a:tab pos="6096000" algn="l"/>
              </a:tabLst>
            </a:pPr>
            <a:r>
              <a:rPr lang="zh-CN" altLang="en-US" dirty="0">
                <a:solidFill>
                  <a:srgbClr val="FFFFFF"/>
                </a:solidFill>
              </a:rPr>
              <a:t>卫星</a:t>
            </a:r>
            <a:r>
              <a:rPr lang="zh-CN" altLang="en-US" b="1" dirty="0">
                <a:solidFill>
                  <a:srgbClr val="FFFF00"/>
                </a:solidFill>
              </a:rPr>
              <a:t>导航定位</a:t>
            </a:r>
            <a:r>
              <a:rPr lang="zh-CN" altLang="en-US" dirty="0">
                <a:solidFill>
                  <a:srgbClr val="FFFFFF"/>
                </a:solidFill>
              </a:rPr>
              <a:t>技术</a:t>
            </a:r>
          </a:p>
        </p:txBody>
      </p:sp>
      <p:pic>
        <p:nvPicPr>
          <p:cNvPr id="5" name="内容占位符 4" descr="卫星">
            <a:extLst>
              <a:ext uri="{FF2B5EF4-FFF2-40B4-BE49-F238E27FC236}">
                <a16:creationId xmlns:a16="http://schemas.microsoft.com/office/drawing/2014/main" id="{02ECC226-1D04-457A-BC51-777CBC125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5069" y="97044"/>
            <a:ext cx="914400" cy="914400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9A66E7B-F46E-42CC-A330-62C6EBE61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" y="1031032"/>
            <a:ext cx="9144000" cy="3570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5" descr="The GPS Leading the Blind">
            <a:extLst>
              <a:ext uri="{FF2B5EF4-FFF2-40B4-BE49-F238E27FC236}">
                <a16:creationId xmlns:a16="http://schemas.microsoft.com/office/drawing/2014/main" id="{7DA7B28D-0ACD-4B39-9643-4D54CACEA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26734"/>
            <a:ext cx="1487264" cy="2230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1C045B16-0983-4F59-97B0-51978C5B9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3038" y="4628389"/>
            <a:ext cx="2811713" cy="2235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5">
            <a:extLst>
              <a:ext uri="{FF2B5EF4-FFF2-40B4-BE49-F238E27FC236}">
                <a16:creationId xmlns:a16="http://schemas.microsoft.com/office/drawing/2014/main" id="{F8ABF583-0190-4092-9EC1-7A2835AEE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4597850"/>
            <a:ext cx="1262587" cy="2244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E6C22976-7A2D-4CF6-8911-C797C6DE1B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9375" b="93516" l="15000" r="86111">
                        <a14:foregroundMark x1="29722" y1="22188" x2="67917" y2="19766"/>
                        <a14:foregroundMark x1="67917" y1="19766" x2="74444" y2="20391"/>
                        <a14:foregroundMark x1="73889" y1="20938" x2="83194" y2="23672"/>
                        <a14:foregroundMark x1="48750" y1="20547" x2="30139" y2="22344"/>
                        <a14:foregroundMark x1="30139" y1="22344" x2="27778" y2="23672"/>
                        <a14:foregroundMark x1="32639" y1="19453" x2="20694" y2="22031"/>
                        <a14:foregroundMark x1="20694" y1="22031" x2="20694" y2="22188"/>
                        <a14:foregroundMark x1="34167" y1="20000" x2="20000" y2="23047"/>
                        <a14:foregroundMark x1="20000" y1="23047" x2="16806" y2="26328"/>
                        <a14:foregroundMark x1="16806" y1="27969" x2="19722" y2="37031"/>
                        <a14:foregroundMark x1="19722" y1="37031" x2="19722" y2="37031"/>
                        <a14:foregroundMark x1="15000" y1="31641" x2="16806" y2="36719"/>
                        <a14:foregroundMark x1="16111" y1="39375" x2="17222" y2="45156"/>
                        <a14:foregroundMark x1="18056" y1="44297" x2="18056" y2="56406"/>
                        <a14:foregroundMark x1="18056" y1="49766" x2="17222" y2="68516"/>
                        <a14:foregroundMark x1="17500" y1="65781" x2="18056" y2="81250"/>
                        <a14:foregroundMark x1="18194" y1="80078" x2="16806" y2="87969"/>
                        <a14:foregroundMark x1="16806" y1="87969" x2="25278" y2="91328"/>
                        <a14:foregroundMark x1="29306" y1="92031" x2="45694" y2="91719"/>
                        <a14:foregroundMark x1="45694" y1="91719" x2="57639" y2="91719"/>
                        <a14:foregroundMark x1="38333" y1="89922" x2="69306" y2="91172"/>
                        <a14:foregroundMark x1="28750" y1="90469" x2="52361" y2="90234"/>
                        <a14:foregroundMark x1="52361" y1="90234" x2="68333" y2="90625"/>
                        <a14:foregroundMark x1="20000" y1="89688" x2="24583" y2="92422"/>
                        <a14:foregroundMark x1="41667" y1="93516" x2="70000" y2="92109"/>
                        <a14:foregroundMark x1="77917" y1="89531" x2="65833" y2="92266"/>
                        <a14:foregroundMark x1="80833" y1="90078" x2="69861" y2="92969"/>
                        <a14:foregroundMark x1="84028" y1="73750" x2="82500" y2="79453"/>
                        <a14:foregroundMark x1="83750" y1="23984" x2="85701" y2="30894"/>
                        <a14:foregroundMark x1="85512" y1="35859" x2="84167" y2="43750"/>
                        <a14:foregroundMark x1="85609" y1="35291" x2="85579" y2="35469"/>
                        <a14:foregroundMark x1="84028" y1="49219" x2="82500" y2="60078"/>
                        <a14:foregroundMark x1="83750" y1="62734" x2="82500" y2="70391"/>
                        <a14:foregroundMark x1="82500" y1="70391" x2="82500" y2="70391"/>
                        <a14:foregroundMark x1="83750" y1="80469" x2="80833" y2="89219"/>
                        <a14:backgroundMark x1="85694" y1="31953" x2="85833" y2="32969"/>
                        <a14:backgroundMark x1="85972" y1="33438" x2="86389" y2="35234"/>
                        <a14:backgroundMark x1="86250" y1="30859" x2="86528" y2="32266"/>
                        <a14:backgroundMark x1="86250" y1="32891" x2="86111" y2="33594"/>
                        <a14:backgroundMark x1="85833" y1="35469" x2="85833" y2="358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648" t="16401" r="12784" b="4422"/>
          <a:stretch/>
        </p:blipFill>
        <p:spPr bwMode="auto">
          <a:xfrm>
            <a:off x="7371711" y="11431"/>
            <a:ext cx="1786181" cy="3417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F9B69E72-7EEF-4777-BB51-AE534AD933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2167" l="6167" r="97000">
                        <a14:foregroundMark x1="31167" y1="17333" x2="12667" y2="54833"/>
                        <a14:foregroundMark x1="12667" y1="54833" x2="12167" y2="58500"/>
                        <a14:foregroundMark x1="35500" y1="24667" x2="22167" y2="59667"/>
                        <a14:foregroundMark x1="44000" y1="56667" x2="36500" y2="82000"/>
                        <a14:foregroundMark x1="36500" y1="82000" x2="35167" y2="84167"/>
                        <a14:foregroundMark x1="40500" y1="71667" x2="28000" y2="85667"/>
                        <a14:foregroundMark x1="26000" y1="91833" x2="27833" y2="92333"/>
                        <a14:foregroundMark x1="11333" y1="22500" x2="7000" y2="31333"/>
                        <a14:foregroundMark x1="7000" y1="31333" x2="6333" y2="47500"/>
                        <a14:foregroundMark x1="19167" y1="90167" x2="22333" y2="90833"/>
                        <a14:foregroundMark x1="17333" y1="90167" x2="20667" y2="91500"/>
                        <a14:foregroundMark x1="80833" y1="21333" x2="74500" y2="75667"/>
                        <a14:foregroundMark x1="74500" y1="75667" x2="74500" y2="75667"/>
                        <a14:foregroundMark x1="88167" y1="42000" x2="90000" y2="65000"/>
                        <a14:foregroundMark x1="90000" y1="65000" x2="89667" y2="65833"/>
                        <a14:foregroundMark x1="82667" y1="38333" x2="91167" y2="55167"/>
                        <a14:foregroundMark x1="91167" y1="55167" x2="91333" y2="57500"/>
                        <a14:foregroundMark x1="84833" y1="46833" x2="86667" y2="61000"/>
                        <a14:foregroundMark x1="67667" y1="40333" x2="60333" y2="60500"/>
                        <a14:foregroundMark x1="56500" y1="37167" x2="54667" y2="58667"/>
                        <a14:foregroundMark x1="54667" y1="59167" x2="56500" y2="70500"/>
                        <a14:foregroundMark x1="60500" y1="74667" x2="65333" y2="79500"/>
                        <a14:foregroundMark x1="84667" y1="73667" x2="84167" y2="78333"/>
                        <a14:foregroundMark x1="93833" y1="60500" x2="91167" y2="71000"/>
                        <a14:foregroundMark x1="97000" y1="58167" x2="95333" y2="58833"/>
                        <a14:foregroundMark x1="96667" y1="50000" x2="96667" y2="50000"/>
                        <a14:foregroundMark x1="95333" y1="44000" x2="96833" y2="44167"/>
                        <a14:foregroundMark x1="73500" y1="32333" x2="60167" y2="34000"/>
                        <a14:foregroundMark x1="60167" y1="34000" x2="59000" y2="39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671" b="4069"/>
          <a:stretch/>
        </p:blipFill>
        <p:spPr bwMode="auto">
          <a:xfrm>
            <a:off x="6401601" y="5576874"/>
            <a:ext cx="1418701" cy="1237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7225DD29-3658-44DA-955A-B537138EE8C5}"/>
              </a:ext>
            </a:extLst>
          </p:cNvPr>
          <p:cNvSpPr txBox="1"/>
          <p:nvPr/>
        </p:nvSpPr>
        <p:spPr>
          <a:xfrm>
            <a:off x="4793372" y="3140968"/>
            <a:ext cx="4343353" cy="1477328"/>
          </a:xfrm>
          <a:prstGeom prst="rect">
            <a:avLst/>
          </a:prstGeom>
          <a:solidFill>
            <a:schemeClr val="bg2">
              <a:lumMod val="95000"/>
              <a:lumOff val="5000"/>
              <a:alpha val="5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FFFF00"/>
                </a:solidFill>
              </a:rPr>
              <a:t>导航 Navigation</a:t>
            </a:r>
          </a:p>
          <a:p>
            <a:pPr indent="360000"/>
            <a:r>
              <a:rPr lang="zh-CN" altLang="en-US" sz="2000" dirty="0"/>
              <a:t>引导各种载体（飞机、船舶、车辆等）和人员从一个位置到另一个位置的过程和技术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420AF93-E68F-4E74-ADA6-F29839220B58}"/>
              </a:ext>
            </a:extLst>
          </p:cNvPr>
          <p:cNvSpPr txBox="1"/>
          <p:nvPr/>
        </p:nvSpPr>
        <p:spPr>
          <a:xfrm>
            <a:off x="7275" y="3429000"/>
            <a:ext cx="3459284" cy="1169551"/>
          </a:xfrm>
          <a:prstGeom prst="rect">
            <a:avLst/>
          </a:prstGeom>
          <a:solidFill>
            <a:schemeClr val="bg2">
              <a:lumMod val="95000"/>
              <a:lumOff val="5000"/>
              <a:alpha val="50000"/>
            </a:schemeClr>
          </a:solidFill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000">
                <a:solidFill>
                  <a:srgbClr val="FFFF00"/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dirty="0"/>
              <a:t>定位 Positioning</a:t>
            </a:r>
          </a:p>
          <a:p>
            <a:r>
              <a:rPr lang="zh-CN" altLang="en-US" dirty="0">
                <a:solidFill>
                  <a:srgbClr val="FFFFFF"/>
                </a:solidFill>
              </a:rPr>
              <a:t>利用测量信息确定用户位置的过程和技术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7F29001-57D6-41C4-906D-EF85E309816F}"/>
              </a:ext>
            </a:extLst>
          </p:cNvPr>
          <p:cNvSpPr txBox="1"/>
          <p:nvPr/>
        </p:nvSpPr>
        <p:spPr>
          <a:xfrm>
            <a:off x="2771800" y="4725144"/>
            <a:ext cx="3522075" cy="2092881"/>
          </a:xfrm>
          <a:prstGeom prst="rect">
            <a:avLst/>
          </a:prstGeom>
          <a:solidFill>
            <a:schemeClr val="bg2">
              <a:lumMod val="95000"/>
              <a:lumOff val="5000"/>
              <a:alpha val="50000"/>
            </a:schemeClr>
          </a:solidFill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000">
                <a:solidFill>
                  <a:srgbClr val="FFFF00"/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dirty="0"/>
              <a:t>卫星导航 satellite navigation</a:t>
            </a:r>
          </a:p>
          <a:p>
            <a:r>
              <a:rPr lang="zh-CN" altLang="en-US" dirty="0">
                <a:solidFill>
                  <a:srgbClr val="FFFFFF"/>
                </a:solidFill>
              </a:rPr>
              <a:t>利用人造地球卫星发射的无线电信号进行导航的综合系统</a:t>
            </a:r>
            <a:endParaRPr lang="en-US" altLang="zh-CN" dirty="0">
              <a:solidFill>
                <a:srgbClr val="FFFFFF"/>
              </a:solidFill>
            </a:endParaRPr>
          </a:p>
          <a:p>
            <a:endParaRPr lang="en-US" altLang="zh-CN" dirty="0">
              <a:solidFill>
                <a:srgbClr val="FFFFFF"/>
              </a:solidFill>
            </a:endParaRPr>
          </a:p>
          <a:p>
            <a:endParaRPr lang="en-US" altLang="zh-CN" dirty="0">
              <a:solidFill>
                <a:srgbClr val="FFFFFF"/>
              </a:solidFill>
            </a:endParaRPr>
          </a:p>
          <a:p>
            <a:endParaRPr lang="zh-CN" altLang="en-US" dirty="0">
              <a:solidFill>
                <a:srgbClr val="FFFFFF"/>
              </a:solidFill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BBCB5D06-3F58-406D-BD29-D04A15433BF6}"/>
              </a:ext>
            </a:extLst>
          </p:cNvPr>
          <p:cNvGrpSpPr/>
          <p:nvPr/>
        </p:nvGrpSpPr>
        <p:grpSpPr>
          <a:xfrm>
            <a:off x="0" y="1128953"/>
            <a:ext cx="2915816" cy="2137409"/>
            <a:chOff x="0" y="1128953"/>
            <a:chExt cx="2915816" cy="2137409"/>
          </a:xfrm>
        </p:grpSpPr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15" name="Object 23">
                  <a:extLst>
                    <a:ext uri="{FF2B5EF4-FFF2-40B4-BE49-F238E27FC236}">
                      <a16:creationId xmlns:a16="http://schemas.microsoft.com/office/drawing/2014/main" id="{97FF456A-BB66-4DB4-8373-60E6D5EEB84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111507284"/>
                    </p:ext>
                  </p:extLst>
                </p:nvPr>
              </p:nvGraphicFramePr>
              <p:xfrm>
                <a:off x="707058" y="2100155"/>
                <a:ext cx="230715" cy="24318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263" name="公式" r:id="rId14" imgW="162113" imgH="200117" progId="Equation.3">
                        <p:embed/>
                      </p:oleObj>
                    </mc:Choice>
                    <mc:Fallback>
                      <p:oleObj name="公式" r:id="rId14" imgW="162113" imgH="200117" progId="Equation.3">
                        <p:embed/>
                        <p:pic>
                          <p:nvPicPr>
                            <p:cNvPr id="18455" name="Object 23">
                              <a:extLst>
                                <a:ext uri="{FF2B5EF4-FFF2-40B4-BE49-F238E27FC236}">
                                  <a16:creationId xmlns:a16="http://schemas.microsoft.com/office/drawing/2014/main" id="{E919BE56-F720-435C-9948-0BF5B6F46BBB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5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7058" y="2100155"/>
                              <a:ext cx="230715" cy="243183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15" name="Object 23">
                  <a:extLst>
                    <a:ext uri="{FF2B5EF4-FFF2-40B4-BE49-F238E27FC236}">
                      <a16:creationId xmlns:a16="http://schemas.microsoft.com/office/drawing/2014/main" id="{97FF456A-BB66-4DB4-8373-60E6D5EEB84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111507284"/>
                    </p:ext>
                  </p:extLst>
                </p:nvPr>
              </p:nvGraphicFramePr>
              <p:xfrm>
                <a:off x="707058" y="2100155"/>
                <a:ext cx="230715" cy="24318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153" name="公式" r:id="rId16" imgW="162113" imgH="200117" progId="Equation.3">
                        <p:embed/>
                      </p:oleObj>
                    </mc:Choice>
                    <mc:Fallback>
                      <p:oleObj name="公式" r:id="rId16" imgW="162113" imgH="200117" progId="Equation.3">
                        <p:embed/>
                        <p:pic>
                          <p:nvPicPr>
                            <p:cNvPr id="18455" name="Object 23">
                              <a:extLst>
                                <a:ext uri="{FF2B5EF4-FFF2-40B4-BE49-F238E27FC236}">
                                  <a16:creationId xmlns:a16="http://schemas.microsoft.com/office/drawing/2014/main" id="{E919BE56-F720-435C-9948-0BF5B6F46BBB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7058" y="2100155"/>
                              <a:ext cx="230715" cy="243183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16" name="Object 9">
                  <a:extLst>
                    <a:ext uri="{FF2B5EF4-FFF2-40B4-BE49-F238E27FC236}">
                      <a16:creationId xmlns:a16="http://schemas.microsoft.com/office/drawing/2014/main" id="{00244BD2-0A3A-43DF-AA0A-DE8198AAE5C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867032505"/>
                    </p:ext>
                  </p:extLst>
                </p:nvPr>
              </p:nvGraphicFramePr>
              <p:xfrm>
                <a:off x="1035146" y="1128953"/>
                <a:ext cx="187730" cy="188888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264" name="Photo Editor 照片" r:id="rId18" imgW="3802710" imgH="4397121" progId="MSPhotoEd.3">
                        <p:embed/>
                      </p:oleObj>
                    </mc:Choice>
                    <mc:Fallback>
                      <p:oleObj name="Photo Editor 照片" r:id="rId18" imgW="3802710" imgH="4397121" progId="MSPhotoEd.3">
                        <p:embed/>
                        <p:pic>
                          <p:nvPicPr>
                            <p:cNvPr id="10244" name="Object 9">
                              <a:extLst>
                                <a:ext uri="{FF2B5EF4-FFF2-40B4-BE49-F238E27FC236}">
                                  <a16:creationId xmlns:a16="http://schemas.microsoft.com/office/drawing/2014/main" id="{E623EF6C-9CE4-43DA-86FF-18632137ABD6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9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035146" y="1128953"/>
                              <a:ext cx="187730" cy="188888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16" name="Object 9">
                  <a:extLst>
                    <a:ext uri="{FF2B5EF4-FFF2-40B4-BE49-F238E27FC236}">
                      <a16:creationId xmlns:a16="http://schemas.microsoft.com/office/drawing/2014/main" id="{00244BD2-0A3A-43DF-AA0A-DE8198AAE5C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867032505"/>
                    </p:ext>
                  </p:extLst>
                </p:nvPr>
              </p:nvGraphicFramePr>
              <p:xfrm>
                <a:off x="1035146" y="1128953"/>
                <a:ext cx="187730" cy="188888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154" name="Photo Editor 照片" r:id="rId20" imgW="3802710" imgH="4397121" progId="MSPhotoEd.3">
                        <p:embed/>
                      </p:oleObj>
                    </mc:Choice>
                    <mc:Fallback>
                      <p:oleObj name="Photo Editor 照片" r:id="rId20" imgW="3802710" imgH="4397121" progId="MSPhotoEd.3">
                        <p:embed/>
                        <p:pic>
                          <p:nvPicPr>
                            <p:cNvPr id="10244" name="Object 9">
                              <a:extLst>
                                <a:ext uri="{FF2B5EF4-FFF2-40B4-BE49-F238E27FC236}">
                                  <a16:creationId xmlns:a16="http://schemas.microsoft.com/office/drawing/2014/main" id="{E623EF6C-9CE4-43DA-86FF-18632137ABD6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1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035146" y="1128953"/>
                              <a:ext cx="187730" cy="188888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18" name="Object 13">
                  <a:extLst>
                    <a:ext uri="{FF2B5EF4-FFF2-40B4-BE49-F238E27FC236}">
                      <a16:creationId xmlns:a16="http://schemas.microsoft.com/office/drawing/2014/main" id="{E6B51784-C247-4C46-A156-7F5D328E23A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400283030"/>
                    </p:ext>
                  </p:extLst>
                </p:nvPr>
              </p:nvGraphicFramePr>
              <p:xfrm>
                <a:off x="398268" y="1510551"/>
                <a:ext cx="207029" cy="20877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265" name="Photo Editor 照片" r:id="rId22" imgW="3802710" imgH="4397121" progId="MSPhotoEd.3">
                        <p:embed/>
                      </p:oleObj>
                    </mc:Choice>
                    <mc:Fallback>
                      <p:oleObj name="Photo Editor 照片" r:id="rId22" imgW="3802710" imgH="4397121" progId="MSPhotoEd.3">
                        <p:embed/>
                        <p:pic>
                          <p:nvPicPr>
                            <p:cNvPr id="10246" name="Object 13">
                              <a:extLst>
                                <a:ext uri="{FF2B5EF4-FFF2-40B4-BE49-F238E27FC236}">
                                  <a16:creationId xmlns:a16="http://schemas.microsoft.com/office/drawing/2014/main" id="{9886585D-9C38-41A8-807E-500C5CE1562E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9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98268" y="1510551"/>
                              <a:ext cx="207029" cy="20877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18" name="Object 13">
                  <a:extLst>
                    <a:ext uri="{FF2B5EF4-FFF2-40B4-BE49-F238E27FC236}">
                      <a16:creationId xmlns:a16="http://schemas.microsoft.com/office/drawing/2014/main" id="{E6B51784-C247-4C46-A156-7F5D328E23A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400283030"/>
                    </p:ext>
                  </p:extLst>
                </p:nvPr>
              </p:nvGraphicFramePr>
              <p:xfrm>
                <a:off x="398268" y="1510551"/>
                <a:ext cx="207029" cy="20877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155" name="Photo Editor 照片" r:id="rId23" imgW="3802710" imgH="4397121" progId="MSPhotoEd.3">
                        <p:embed/>
                      </p:oleObj>
                    </mc:Choice>
                    <mc:Fallback>
                      <p:oleObj name="Photo Editor 照片" r:id="rId23" imgW="3802710" imgH="4397121" progId="MSPhotoEd.3">
                        <p:embed/>
                        <p:pic>
                          <p:nvPicPr>
                            <p:cNvPr id="10246" name="Object 13">
                              <a:extLst>
                                <a:ext uri="{FF2B5EF4-FFF2-40B4-BE49-F238E27FC236}">
                                  <a16:creationId xmlns:a16="http://schemas.microsoft.com/office/drawing/2014/main" id="{9886585D-9C38-41A8-807E-500C5CE1562E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1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98268" y="1510551"/>
                              <a:ext cx="207029" cy="20877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chemeClr val="accent1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chemeClr val="tx1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chemeClr val="bg2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19" name="Object 14">
                  <a:extLst>
                    <a:ext uri="{FF2B5EF4-FFF2-40B4-BE49-F238E27FC236}">
                      <a16:creationId xmlns:a16="http://schemas.microsoft.com/office/drawing/2014/main" id="{74B207EC-464A-4144-B8A8-E94A21E3FC9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507349344"/>
                    </p:ext>
                  </p:extLst>
                </p:nvPr>
              </p:nvGraphicFramePr>
              <p:xfrm>
                <a:off x="0" y="1336958"/>
                <a:ext cx="756183" cy="172064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266" name="公式" r:id="rId24" imgW="857304" imgH="209366" progId="Equation.3">
                        <p:embed/>
                      </p:oleObj>
                    </mc:Choice>
                    <mc:Fallback>
                      <p:oleObj name="公式" r:id="rId24" imgW="857304" imgH="209366" progId="Equation.3">
                        <p:embed/>
                        <p:pic>
                          <p:nvPicPr>
                            <p:cNvPr id="10247" name="Object 14">
                              <a:extLst>
                                <a:ext uri="{FF2B5EF4-FFF2-40B4-BE49-F238E27FC236}">
                                  <a16:creationId xmlns:a16="http://schemas.microsoft.com/office/drawing/2014/main" id="{2122F34C-24D1-464C-BF9A-6D38AB1DF96D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5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0" y="1336958"/>
                              <a:ext cx="756183" cy="172064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19" name="Object 14">
                  <a:extLst>
                    <a:ext uri="{FF2B5EF4-FFF2-40B4-BE49-F238E27FC236}">
                      <a16:creationId xmlns:a16="http://schemas.microsoft.com/office/drawing/2014/main" id="{74B207EC-464A-4144-B8A8-E94A21E3FC9B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507349344"/>
                    </p:ext>
                  </p:extLst>
                </p:nvPr>
              </p:nvGraphicFramePr>
              <p:xfrm>
                <a:off x="0" y="1336958"/>
                <a:ext cx="756183" cy="172064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156" name="公式" r:id="rId26" imgW="857304" imgH="209366" progId="Equation.3">
                        <p:embed/>
                      </p:oleObj>
                    </mc:Choice>
                    <mc:Fallback>
                      <p:oleObj name="公式" r:id="rId26" imgW="857304" imgH="209366" progId="Equation.3">
                        <p:embed/>
                        <p:pic>
                          <p:nvPicPr>
                            <p:cNvPr id="10247" name="Object 14">
                              <a:extLst>
                                <a:ext uri="{FF2B5EF4-FFF2-40B4-BE49-F238E27FC236}">
                                  <a16:creationId xmlns:a16="http://schemas.microsoft.com/office/drawing/2014/main" id="{2122F34C-24D1-464C-BF9A-6D38AB1DF96D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0" y="1336958"/>
                              <a:ext cx="756183" cy="172064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0" name="Object 15">
                  <a:extLst>
                    <a:ext uri="{FF2B5EF4-FFF2-40B4-BE49-F238E27FC236}">
                      <a16:creationId xmlns:a16="http://schemas.microsoft.com/office/drawing/2014/main" id="{3EA99F3B-6D53-40B1-91D3-2A68A706EC0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09776445"/>
                    </p:ext>
                  </p:extLst>
                </p:nvPr>
              </p:nvGraphicFramePr>
              <p:xfrm>
                <a:off x="1206208" y="1128953"/>
                <a:ext cx="810572" cy="172064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267" name="公式" r:id="rId28" imgW="923834" imgH="209366" progId="Equation.3">
                        <p:embed/>
                      </p:oleObj>
                    </mc:Choice>
                    <mc:Fallback>
                      <p:oleObj name="公式" r:id="rId28" imgW="923834" imgH="209366" progId="Equation.3">
                        <p:embed/>
                        <p:pic>
                          <p:nvPicPr>
                            <p:cNvPr id="10248" name="Object 15">
                              <a:extLst>
                                <a:ext uri="{FF2B5EF4-FFF2-40B4-BE49-F238E27FC236}">
                                  <a16:creationId xmlns:a16="http://schemas.microsoft.com/office/drawing/2014/main" id="{D8A76DFA-7B26-4D1A-AE2A-9FE89D01A720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29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206208" y="1128953"/>
                              <a:ext cx="810572" cy="172064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0" name="Object 15">
                  <a:extLst>
                    <a:ext uri="{FF2B5EF4-FFF2-40B4-BE49-F238E27FC236}">
                      <a16:creationId xmlns:a16="http://schemas.microsoft.com/office/drawing/2014/main" id="{3EA99F3B-6D53-40B1-91D3-2A68A706EC0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09776445"/>
                    </p:ext>
                  </p:extLst>
                </p:nvPr>
              </p:nvGraphicFramePr>
              <p:xfrm>
                <a:off x="1206208" y="1128953"/>
                <a:ext cx="810572" cy="172064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157" name="公式" r:id="rId30" imgW="923834" imgH="209366" progId="Equation.3">
                        <p:embed/>
                      </p:oleObj>
                    </mc:Choice>
                    <mc:Fallback>
                      <p:oleObj name="公式" r:id="rId30" imgW="923834" imgH="209366" progId="Equation.3">
                        <p:embed/>
                        <p:pic>
                          <p:nvPicPr>
                            <p:cNvPr id="10248" name="Object 15">
                              <a:extLst>
                                <a:ext uri="{FF2B5EF4-FFF2-40B4-BE49-F238E27FC236}">
                                  <a16:creationId xmlns:a16="http://schemas.microsoft.com/office/drawing/2014/main" id="{D8A76DFA-7B26-4D1A-AE2A-9FE89D01A720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31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206208" y="1128953"/>
                              <a:ext cx="810572" cy="172064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pic>
          <p:nvPicPr>
            <p:cNvPr id="22" name="Picture 17" descr="5700gps">
              <a:extLst>
                <a:ext uri="{FF2B5EF4-FFF2-40B4-BE49-F238E27FC236}">
                  <a16:creationId xmlns:a16="http://schemas.microsoft.com/office/drawing/2014/main" id="{E3163313-B8DC-42AD-B673-5C80F8B0A46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3403" y="2897764"/>
              <a:ext cx="389496" cy="3685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3" name="Object 18">
                  <a:extLst>
                    <a:ext uri="{FF2B5EF4-FFF2-40B4-BE49-F238E27FC236}">
                      <a16:creationId xmlns:a16="http://schemas.microsoft.com/office/drawing/2014/main" id="{29414D6D-9630-4B5C-8113-5BFFECB3DF1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208337498"/>
                    </p:ext>
                  </p:extLst>
                </p:nvPr>
              </p:nvGraphicFramePr>
              <p:xfrm>
                <a:off x="1588686" y="2872528"/>
                <a:ext cx="602666" cy="152945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268" name="公式" r:id="rId32" imgW="676243" imgH="180778" progId="Equation.3">
                        <p:embed/>
                      </p:oleObj>
                    </mc:Choice>
                    <mc:Fallback>
                      <p:oleObj name="公式" r:id="rId32" imgW="676243" imgH="180778" progId="Equation.3">
                        <p:embed/>
                        <p:pic>
                          <p:nvPicPr>
                            <p:cNvPr id="10251" name="Object 18">
                              <a:extLst>
                                <a:ext uri="{FF2B5EF4-FFF2-40B4-BE49-F238E27FC236}">
                                  <a16:creationId xmlns:a16="http://schemas.microsoft.com/office/drawing/2014/main" id="{DB19A785-D1A6-4F89-897B-B88866D82DB8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33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588686" y="2872528"/>
                              <a:ext cx="602666" cy="15294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3" name="Object 18">
                  <a:extLst>
                    <a:ext uri="{FF2B5EF4-FFF2-40B4-BE49-F238E27FC236}">
                      <a16:creationId xmlns:a16="http://schemas.microsoft.com/office/drawing/2014/main" id="{29414D6D-9630-4B5C-8113-5BFFECB3DF12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208337498"/>
                    </p:ext>
                  </p:extLst>
                </p:nvPr>
              </p:nvGraphicFramePr>
              <p:xfrm>
                <a:off x="1588686" y="2872528"/>
                <a:ext cx="602666" cy="152945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158" name="公式" r:id="rId34" imgW="676243" imgH="180778" progId="Equation.3">
                        <p:embed/>
                      </p:oleObj>
                    </mc:Choice>
                    <mc:Fallback>
                      <p:oleObj name="公式" r:id="rId34" imgW="676243" imgH="180778" progId="Equation.3">
                        <p:embed/>
                        <p:pic>
                          <p:nvPicPr>
                            <p:cNvPr id="10251" name="Object 18">
                              <a:extLst>
                                <a:ext uri="{FF2B5EF4-FFF2-40B4-BE49-F238E27FC236}">
                                  <a16:creationId xmlns:a16="http://schemas.microsoft.com/office/drawing/2014/main" id="{DB19A785-D1A6-4F89-897B-B88866D82DB8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35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588686" y="2872528"/>
                              <a:ext cx="602666" cy="15294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sp>
          <p:nvSpPr>
            <p:cNvPr id="24" name="Line 20">
              <a:extLst>
                <a:ext uri="{FF2B5EF4-FFF2-40B4-BE49-F238E27FC236}">
                  <a16:creationId xmlns:a16="http://schemas.microsoft.com/office/drawing/2014/main" id="{C90AC889-06AB-453E-87FF-40773618EC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7573" y="1614554"/>
              <a:ext cx="875488" cy="128321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Line 21">
              <a:extLst>
                <a:ext uri="{FF2B5EF4-FFF2-40B4-BE49-F238E27FC236}">
                  <a16:creationId xmlns:a16="http://schemas.microsoft.com/office/drawing/2014/main" id="{B785F189-33C4-442B-B19D-F3E0C42087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8137" y="1232956"/>
              <a:ext cx="238610" cy="1665573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27" name="Object 25">
                  <a:extLst>
                    <a:ext uri="{FF2B5EF4-FFF2-40B4-BE49-F238E27FC236}">
                      <a16:creationId xmlns:a16="http://schemas.microsoft.com/office/drawing/2014/main" id="{7FF9D077-B4A7-4CA8-8580-BE02F27BF38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822866603"/>
                    </p:ext>
                  </p:extLst>
                </p:nvPr>
              </p:nvGraphicFramePr>
              <p:xfrm>
                <a:off x="1066727" y="1961740"/>
                <a:ext cx="247382" cy="24318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269" name="公式" r:id="rId36" imgW="171377" imgH="200117" progId="Equation.3">
                        <p:embed/>
                      </p:oleObj>
                    </mc:Choice>
                    <mc:Fallback>
                      <p:oleObj name="公式" r:id="rId36" imgW="171377" imgH="200117" progId="Equation.3">
                        <p:embed/>
                        <p:pic>
                          <p:nvPicPr>
                            <p:cNvPr id="18457" name="Object 25">
                              <a:extLst>
                                <a:ext uri="{FF2B5EF4-FFF2-40B4-BE49-F238E27FC236}">
                                  <a16:creationId xmlns:a16="http://schemas.microsoft.com/office/drawing/2014/main" id="{7361EE64-4DD8-4349-AF17-0D5132902AB6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37">
                              <a:extLst>
                                <a:ext uri="{28A0092B-C50C-407E-A947-70E740481C1C}">
                                  <a14:useLocalDpi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066727" y="1961740"/>
                              <a:ext cx="247382" cy="243183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27" name="Object 25">
                  <a:extLst>
                    <a:ext uri="{FF2B5EF4-FFF2-40B4-BE49-F238E27FC236}">
                      <a16:creationId xmlns:a16="http://schemas.microsoft.com/office/drawing/2014/main" id="{7FF9D077-B4A7-4CA8-8580-BE02F27BF38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822866603"/>
                    </p:ext>
                  </p:extLst>
                </p:nvPr>
              </p:nvGraphicFramePr>
              <p:xfrm>
                <a:off x="1066727" y="1961740"/>
                <a:ext cx="247382" cy="243183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1159" name="公式" r:id="rId38" imgW="171377" imgH="200117" progId="Equation.3">
                        <p:embed/>
                      </p:oleObj>
                    </mc:Choice>
                    <mc:Fallback>
                      <p:oleObj name="公式" r:id="rId38" imgW="171377" imgH="200117" progId="Equation.3">
                        <p:embed/>
                        <p:pic>
                          <p:nvPicPr>
                            <p:cNvPr id="18457" name="Object 25">
                              <a:extLst>
                                <a:ext uri="{FF2B5EF4-FFF2-40B4-BE49-F238E27FC236}">
                                  <a16:creationId xmlns:a16="http://schemas.microsoft.com/office/drawing/2014/main" id="{7361EE64-4DD8-4349-AF17-0D5132902AB6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39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066727" y="1961740"/>
                              <a:ext cx="247382" cy="243183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  <a:ext uri="{AF507438-7753-43E0-B8FC-AC1667EBCBE1}">
                                <a14:hiddenEffects xmlns:a14="http://schemas.microsoft.com/office/drawing/2010/main">
                                  <a:effectLst>
                                    <a:outerShdw dist="35921" dir="2700000" algn="ctr" rotWithShape="0">
                                      <a:srgbClr val="808080"/>
                                    </a:outerShdw>
                                  </a:effectLst>
                                </a14:hiddenEffects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CDFE2AF4-554F-42FE-93C7-727FE9494D7D}"/>
                </a:ext>
              </a:extLst>
            </p:cNvPr>
            <p:cNvGrpSpPr/>
            <p:nvPr/>
          </p:nvGrpSpPr>
          <p:grpSpPr>
            <a:xfrm>
              <a:off x="1413523" y="1366783"/>
              <a:ext cx="998237" cy="1539428"/>
              <a:chOff x="1413523" y="1366783"/>
              <a:chExt cx="998237" cy="1539428"/>
            </a:xfrm>
          </p:grpSpPr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17" name="Object 11">
                    <a:extLst>
                      <a:ext uri="{FF2B5EF4-FFF2-40B4-BE49-F238E27FC236}">
                        <a16:creationId xmlns:a16="http://schemas.microsoft.com/office/drawing/2014/main" id="{96092E09-7316-4D6F-B801-94503D213C83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715878986"/>
                      </p:ext>
                    </p:extLst>
                  </p:nvPr>
                </p:nvGraphicFramePr>
                <p:xfrm>
                  <a:off x="1972261" y="1544964"/>
                  <a:ext cx="187730" cy="18888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270" name="Photo Editor 照片" r:id="rId40" imgW="3802710" imgH="4397121" progId="MSPhotoEd.3">
                          <p:embed/>
                        </p:oleObj>
                      </mc:Choice>
                      <mc:Fallback>
                        <p:oleObj name="Photo Editor 照片" r:id="rId40" imgW="3802710" imgH="4397121" progId="MSPhotoEd.3">
                          <p:embed/>
                          <p:pic>
                            <p:nvPicPr>
                              <p:cNvPr id="10245" name="Object 11">
                                <a:extLst>
                                  <a:ext uri="{FF2B5EF4-FFF2-40B4-BE49-F238E27FC236}">
                                    <a16:creationId xmlns:a16="http://schemas.microsoft.com/office/drawing/2014/main" id="{723CCA03-7ED9-4277-BF54-50175117AA77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21">
                                <a:extLst>
                                  <a:ext uri="{28A0092B-C50C-407E-A947-70E740481C1C}">
                                    <a14:useLocalDpi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972261" y="1544964"/>
                                <a:ext cx="187730" cy="18888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>
                                    <a:solidFill>
                                      <a:schemeClr val="accent1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w="9525">
                                    <a:solidFill>
                                      <a:schemeClr val="tx1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>
                                    <a:effectLst>
                                      <a:outerShdw dist="35921" dir="2700000" algn="ctr" rotWithShape="0">
                                        <a:schemeClr val="bg2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17" name="Object 11">
                    <a:extLst>
                      <a:ext uri="{FF2B5EF4-FFF2-40B4-BE49-F238E27FC236}">
                        <a16:creationId xmlns:a16="http://schemas.microsoft.com/office/drawing/2014/main" id="{96092E09-7316-4D6F-B801-94503D213C83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715878986"/>
                      </p:ext>
                    </p:extLst>
                  </p:nvPr>
                </p:nvGraphicFramePr>
                <p:xfrm>
                  <a:off x="1972261" y="1544964"/>
                  <a:ext cx="187730" cy="18888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160" name="Photo Editor 照片" r:id="rId41" imgW="3802710" imgH="4397121" progId="MSPhotoEd.3">
                          <p:embed/>
                        </p:oleObj>
                      </mc:Choice>
                      <mc:Fallback>
                        <p:oleObj name="Photo Editor 照片" r:id="rId41" imgW="3802710" imgH="4397121" progId="MSPhotoEd.3">
                          <p:embed/>
                          <p:pic>
                            <p:nvPicPr>
                              <p:cNvPr id="10245" name="Object 11">
                                <a:extLst>
                                  <a:ext uri="{FF2B5EF4-FFF2-40B4-BE49-F238E27FC236}">
                                    <a16:creationId xmlns:a16="http://schemas.microsoft.com/office/drawing/2014/main" id="{723CCA03-7ED9-4277-BF54-50175117AA77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21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972261" y="1544964"/>
                                <a:ext cx="187730" cy="18888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chemeClr val="accent1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xmlns:a14="http://schemas.microsoft.com/office/drawing/2010/main" w="9525">
                                    <a:solidFill>
                                      <a:schemeClr val="tx1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 xmlns:a14="http://schemas.microsoft.com/office/drawing/2010/main">
                                    <a:effectLst>
                                      <a:outerShdw dist="35921" dir="2700000" algn="ctr" rotWithShape="0">
                                        <a:schemeClr val="bg2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21" name="Object 16">
                    <a:extLst>
                      <a:ext uri="{FF2B5EF4-FFF2-40B4-BE49-F238E27FC236}">
                        <a16:creationId xmlns:a16="http://schemas.microsoft.com/office/drawing/2014/main" id="{1788BB14-1930-4901-AE23-BCA2146AD46A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495795440"/>
                      </p:ext>
                    </p:extLst>
                  </p:nvPr>
                </p:nvGraphicFramePr>
                <p:xfrm>
                  <a:off x="1611715" y="1366783"/>
                  <a:ext cx="800045" cy="182005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271" name="公式" r:id="rId42" imgW="904885" imgH="219036" progId="Equation.3">
                          <p:embed/>
                        </p:oleObj>
                      </mc:Choice>
                      <mc:Fallback>
                        <p:oleObj name="公式" r:id="rId42" imgW="904885" imgH="219036" progId="Equation.3">
                          <p:embed/>
                          <p:pic>
                            <p:nvPicPr>
                              <p:cNvPr id="10249" name="Object 16">
                                <a:extLst>
                                  <a:ext uri="{FF2B5EF4-FFF2-40B4-BE49-F238E27FC236}">
                                    <a16:creationId xmlns:a16="http://schemas.microsoft.com/office/drawing/2014/main" id="{420083FB-E229-472B-8E28-2B772066639F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43">
                                <a:extLst>
                                  <a:ext uri="{28A0092B-C50C-407E-A947-70E740481C1C}">
                                    <a14:useLocalDpi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611715" y="1366783"/>
                                <a:ext cx="800045" cy="182005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w="9525">
                                    <a:solidFill>
                                      <a:srgbClr val="000000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>
                                    <a:effectLst>
                                      <a:outerShdw dist="35921" dir="2700000" algn="ctr" rotWithShape="0">
                                        <a:srgbClr val="808080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21" name="Object 16">
                    <a:extLst>
                      <a:ext uri="{FF2B5EF4-FFF2-40B4-BE49-F238E27FC236}">
                        <a16:creationId xmlns:a16="http://schemas.microsoft.com/office/drawing/2014/main" id="{1788BB14-1930-4901-AE23-BCA2146AD46A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495795440"/>
                      </p:ext>
                    </p:extLst>
                  </p:nvPr>
                </p:nvGraphicFramePr>
                <p:xfrm>
                  <a:off x="1611715" y="1366783"/>
                  <a:ext cx="800045" cy="182005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161" name="公式" r:id="rId44" imgW="904885" imgH="219036" progId="Equation.3">
                          <p:embed/>
                        </p:oleObj>
                      </mc:Choice>
                      <mc:Fallback>
                        <p:oleObj name="公式" r:id="rId44" imgW="904885" imgH="219036" progId="Equation.3">
                          <p:embed/>
                          <p:pic>
                            <p:nvPicPr>
                              <p:cNvPr id="10249" name="Object 16">
                                <a:extLst>
                                  <a:ext uri="{FF2B5EF4-FFF2-40B4-BE49-F238E27FC236}">
                                    <a16:creationId xmlns:a16="http://schemas.microsoft.com/office/drawing/2014/main" id="{420083FB-E229-472B-8E28-2B772066639F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45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611715" y="1366783"/>
                                <a:ext cx="800045" cy="182005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xmlns:a14="http://schemas.microsoft.com/office/drawing/2010/main" w="9525">
                                    <a:solidFill>
                                      <a:srgbClr val="000000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 xmlns:a14="http://schemas.microsoft.com/office/drawing/2010/main">
                                    <a:effectLst>
                                      <a:outerShdw dist="35921" dir="2700000" algn="ctr" rotWithShape="0">
                                        <a:srgbClr val="808080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  <p:sp>
            <p:nvSpPr>
              <p:cNvPr id="26" name="Line 22">
                <a:extLst>
                  <a:ext uri="{FF2B5EF4-FFF2-40B4-BE49-F238E27FC236}">
                    <a16:creationId xmlns:a16="http://schemas.microsoft.com/office/drawing/2014/main" id="{37D8455B-54E0-471F-9A23-EB83C0EBCF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13523" y="1648966"/>
                <a:ext cx="670147" cy="1257245"/>
              </a:xfrm>
              <a:prstGeom prst="line">
                <a:avLst/>
              </a:prstGeom>
              <a:noFill/>
              <a:ln w="317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28" name="Object 26">
                    <a:extLst>
                      <a:ext uri="{FF2B5EF4-FFF2-40B4-BE49-F238E27FC236}">
                        <a16:creationId xmlns:a16="http://schemas.microsoft.com/office/drawing/2014/main" id="{633DCBDA-A45B-4970-B88F-C3B1A2ACC4F5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719145979"/>
                      </p:ext>
                    </p:extLst>
                  </p:nvPr>
                </p:nvGraphicFramePr>
                <p:xfrm>
                  <a:off x="1446793" y="2023682"/>
                  <a:ext cx="247382" cy="25694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272" name="公式" r:id="rId46" imgW="171377" imgH="209366" progId="Equation.3">
                          <p:embed/>
                        </p:oleObj>
                      </mc:Choice>
                      <mc:Fallback>
                        <p:oleObj name="公式" r:id="rId46" imgW="171377" imgH="209366" progId="Equation.3">
                          <p:embed/>
                          <p:pic>
                            <p:nvPicPr>
                              <p:cNvPr id="18458" name="Object 26">
                                <a:extLst>
                                  <a:ext uri="{FF2B5EF4-FFF2-40B4-BE49-F238E27FC236}">
                                    <a16:creationId xmlns:a16="http://schemas.microsoft.com/office/drawing/2014/main" id="{B7418EE9-D1CD-4FD5-B5B4-5277EC1AD33C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47">
                                <a:extLst>
                                  <a:ext uri="{28A0092B-C50C-407E-A947-70E740481C1C}">
                                    <a14:useLocalDpi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446793" y="2023682"/>
                                <a:ext cx="247382" cy="25694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w="9525">
                                    <a:solidFill>
                                      <a:srgbClr val="000000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>
                                    <a:effectLst>
                                      <a:outerShdw dist="35921" dir="2700000" algn="ctr" rotWithShape="0">
                                        <a:srgbClr val="808080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28" name="Object 26">
                    <a:extLst>
                      <a:ext uri="{FF2B5EF4-FFF2-40B4-BE49-F238E27FC236}">
                        <a16:creationId xmlns:a16="http://schemas.microsoft.com/office/drawing/2014/main" id="{633DCBDA-A45B-4970-B88F-C3B1A2ACC4F5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719145979"/>
                      </p:ext>
                    </p:extLst>
                  </p:nvPr>
                </p:nvGraphicFramePr>
                <p:xfrm>
                  <a:off x="1446793" y="2023682"/>
                  <a:ext cx="247382" cy="25694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162" name="公式" r:id="rId48" imgW="171377" imgH="209366" progId="Equation.3">
                          <p:embed/>
                        </p:oleObj>
                      </mc:Choice>
                      <mc:Fallback>
                        <p:oleObj name="公式" r:id="rId48" imgW="171377" imgH="209366" progId="Equation.3">
                          <p:embed/>
                          <p:pic>
                            <p:nvPicPr>
                              <p:cNvPr id="18458" name="Object 26">
                                <a:extLst>
                                  <a:ext uri="{FF2B5EF4-FFF2-40B4-BE49-F238E27FC236}">
                                    <a16:creationId xmlns:a16="http://schemas.microsoft.com/office/drawing/2014/main" id="{B7418EE9-D1CD-4FD5-B5B4-5277EC1AD33C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49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1446793" y="2023682"/>
                                <a:ext cx="247382" cy="25694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rgbClr val="FFFFFF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xmlns:a14="http://schemas.microsoft.com/office/drawing/2010/main" w="9525">
                                    <a:solidFill>
                                      <a:srgbClr val="000000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 xmlns:a14="http://schemas.microsoft.com/office/drawing/2010/main">
                                    <a:effectLst>
                                      <a:outerShdw dist="35921" dir="2700000" algn="ctr" rotWithShape="0">
                                        <a:srgbClr val="808080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31D26A81-D96C-4473-9027-174BF9DFB481}"/>
                </a:ext>
              </a:extLst>
            </p:cNvPr>
            <p:cNvGrpSpPr/>
            <p:nvPr/>
          </p:nvGrpSpPr>
          <p:grpSpPr>
            <a:xfrm>
              <a:off x="1434403" y="1754002"/>
              <a:ext cx="1481413" cy="1152209"/>
              <a:chOff x="1434403" y="1754002"/>
              <a:chExt cx="1481413" cy="1152209"/>
            </a:xfrm>
          </p:grpSpPr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32" name="Object 11">
                    <a:extLst>
                      <a:ext uri="{FF2B5EF4-FFF2-40B4-BE49-F238E27FC236}">
                        <a16:creationId xmlns:a16="http://schemas.microsoft.com/office/drawing/2014/main" id="{2D51350F-7C22-4D28-AFE0-0DCB1A246EE3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26387102"/>
                      </p:ext>
                    </p:extLst>
                  </p:nvPr>
                </p:nvGraphicFramePr>
                <p:xfrm>
                  <a:off x="2332301" y="1932183"/>
                  <a:ext cx="187730" cy="18888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273" name="Photo Editor 照片" r:id="rId40" imgW="3802710" imgH="4397121" progId="MSPhotoEd.3">
                          <p:embed/>
                        </p:oleObj>
                      </mc:Choice>
                      <mc:Fallback>
                        <p:oleObj name="Photo Editor 照片" r:id="rId40" imgW="3802710" imgH="4397121" progId="MSPhotoEd.3">
                          <p:embed/>
                          <p:pic>
                            <p:nvPicPr>
                              <p:cNvPr id="17" name="Object 11">
                                <a:extLst>
                                  <a:ext uri="{FF2B5EF4-FFF2-40B4-BE49-F238E27FC236}">
                                    <a16:creationId xmlns:a16="http://schemas.microsoft.com/office/drawing/2014/main" id="{96092E09-7316-4D6F-B801-94503D213C83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19">
                                <a:extLst>
                                  <a:ext uri="{28A0092B-C50C-407E-A947-70E740481C1C}">
                                    <a14:useLocalDpi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2332301" y="1932183"/>
                                <a:ext cx="187730" cy="18888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>
                                    <a:solidFill>
                                      <a:schemeClr val="accent1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w="9525">
                                    <a:solidFill>
                                      <a:schemeClr val="tx1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>
                                    <a:effectLst>
                                      <a:outerShdw dist="35921" dir="2700000" algn="ctr" rotWithShape="0">
                                        <a:schemeClr val="bg2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32" name="Object 11">
                    <a:extLst>
                      <a:ext uri="{FF2B5EF4-FFF2-40B4-BE49-F238E27FC236}">
                        <a16:creationId xmlns:a16="http://schemas.microsoft.com/office/drawing/2014/main" id="{2D51350F-7C22-4D28-AFE0-0DCB1A246EE3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26387102"/>
                      </p:ext>
                    </p:extLst>
                  </p:nvPr>
                </p:nvGraphicFramePr>
                <p:xfrm>
                  <a:off x="2332301" y="1932183"/>
                  <a:ext cx="187730" cy="188888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163" name="Photo Editor 照片" r:id="rId41" imgW="3802710" imgH="4397121" progId="MSPhotoEd.3">
                          <p:embed/>
                        </p:oleObj>
                      </mc:Choice>
                      <mc:Fallback>
                        <p:oleObj name="Photo Editor 照片" r:id="rId41" imgW="3802710" imgH="4397121" progId="MSPhotoEd.3">
                          <p:embed/>
                          <p:pic>
                            <p:nvPicPr>
                              <p:cNvPr id="17" name="Object 11">
                                <a:extLst>
                                  <a:ext uri="{FF2B5EF4-FFF2-40B4-BE49-F238E27FC236}">
                                    <a16:creationId xmlns:a16="http://schemas.microsoft.com/office/drawing/2014/main" id="{96092E09-7316-4D6F-B801-94503D213C83}"/>
                                  </a:ext>
                                </a:extLst>
                              </p:cNvPr>
                              <p:cNvPicPr>
                                <a:picLocks noChangeAspect="1" noChangeArrowheads="1"/>
                              </p:cNvPicPr>
                              <p:nvPr/>
                            </p:nvPicPr>
                            <p:blipFill>
                              <a:blip r:embed="rId21">
                                <a:extLst>
                                  <a:ext uri="{28A0092B-C50C-407E-A947-70E740481C1C}">
                                    <a14:useLocalDpi xmlns:a14="http://schemas.microsoft.com/office/drawing/2010/main" val="0"/>
                                  </a:ext>
                                </a:extLst>
                              </a:blip>
                              <a:srcRect/>
                              <a:stretch>
                                <a:fillRect/>
                              </a:stretch>
                            </p:blipFill>
                            <p:spPr bwMode="auto">
                              <a:xfrm>
                                <a:off x="2332301" y="1932183"/>
                                <a:ext cx="187730" cy="188888"/>
                              </a:xfrm>
                              <a:prstGeom prst="rect">
                                <a:avLst/>
                              </a:prstGeom>
                              <a:noFill/>
                              <a:ln>
                                <a:noFill/>
                              </a:ln>
                              <a:effectLst/>
                              <a:extLst>
                                <a:ext uri="{909E8E84-426E-40DD-AFC4-6F175D3DCCD1}">
                                  <a14:hiddenFill xmlns:a14="http://schemas.microsoft.com/office/drawing/2010/main">
                                    <a:solidFill>
                                      <a:schemeClr val="accent1"/>
                                    </a:solidFill>
                                  </a14:hiddenFill>
                                </a:ext>
                                <a:ext uri="{91240B29-F687-4F45-9708-019B960494DF}">
                                  <a14:hiddenLine xmlns:a14="http://schemas.microsoft.com/office/drawing/2010/main" w="9525">
                                    <a:solidFill>
                                      <a:schemeClr val="tx1"/>
                                    </a:solidFill>
                                    <a:miter lim="800000"/>
                                    <a:headEnd/>
                                    <a:tailEnd/>
                                  </a14:hiddenLine>
                                </a:ext>
                                <a:ext uri="{AF507438-7753-43E0-B8FC-AC1667EBCBE1}">
                                  <a14:hiddenEffects xmlns:a14="http://schemas.microsoft.com/office/drawing/2010/main">
                                    <a:effectLst>
                                      <a:outerShdw dist="35921" dir="2700000" algn="ctr" rotWithShape="0">
                                        <a:schemeClr val="bg2"/>
                                      </a:outerShdw>
                                    </a:effectLst>
                                  </a14:hiddenEffects>
                                </a:ext>
                              </a:extLst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3" name="Object 16">
                    <a:extLst>
                      <a:ext uri="{FF2B5EF4-FFF2-40B4-BE49-F238E27FC236}">
                        <a16:creationId xmlns:a16="http://schemas.microsoft.com/office/drawing/2014/main" id="{7223E372-4F43-47DE-AC76-56F9F2582371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2115771" y="1754002"/>
                    <a:ext cx="800045" cy="18200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>
                    <a:no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zh-CN" altLang="en-US" sz="1000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zh-CN" sz="10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b>
                          </m:sSub>
                          <m:r>
                            <a:rPr lang="zh-CN" altLang="en-US" sz="10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altLang="zh-CN" sz="10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p>
                          </m:sSup>
                          <m:r>
                            <a:rPr lang="zh-CN" altLang="en-US" sz="10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p>
                              <m:r>
                                <a:rPr lang="en-US" altLang="zh-CN" sz="10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p>
                          </m:sSup>
                          <m:r>
                            <a:rPr lang="zh-CN" altLang="en-US" sz="10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10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e>
                            <m:sup>
                              <m:r>
                                <a:rPr lang="en-US" altLang="zh-CN" sz="10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p>
                          </m:sSup>
                          <m:r>
                            <a:rPr lang="zh-CN" altLang="en-US" sz="10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zh-CN" altLang="en-US" sz="1000" dirty="0">
                      <a:solidFill>
                        <a:srgbClr val="FFFFFF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3" name="Object 16">
                    <a:extLst>
                      <a:ext uri="{FF2B5EF4-FFF2-40B4-BE49-F238E27FC236}">
                        <a16:creationId xmlns:a16="http://schemas.microsoft.com/office/drawing/2014/main" id="{7223E372-4F43-47DE-AC76-56F9F258237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 bwMode="auto">
                  <a:xfrm>
                    <a:off x="2115771" y="1754002"/>
                    <a:ext cx="800045" cy="182005"/>
                  </a:xfrm>
                  <a:prstGeom prst="rect">
                    <a:avLst/>
                  </a:prstGeom>
                  <a:blipFill>
                    <a:blip r:embed="rId50"/>
                    <a:stretch>
                      <a:fillRect r="-14504" b="-46667"/>
                    </a:stretch>
                  </a:blip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4" name="Line 22">
                <a:extLst>
                  <a:ext uri="{FF2B5EF4-FFF2-40B4-BE49-F238E27FC236}">
                    <a16:creationId xmlns:a16="http://schemas.microsoft.com/office/drawing/2014/main" id="{07802F84-9B62-4A7F-B5EF-94DBC7AC17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34403" y="2036186"/>
                <a:ext cx="1009308" cy="870025"/>
              </a:xfrm>
              <a:prstGeom prst="line">
                <a:avLst/>
              </a:prstGeom>
              <a:noFill/>
              <a:ln w="317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5" name="Object 26">
                    <a:extLst>
                      <a:ext uri="{FF2B5EF4-FFF2-40B4-BE49-F238E27FC236}">
                        <a16:creationId xmlns:a16="http://schemas.microsoft.com/office/drawing/2014/main" id="{06834BA1-3D73-4E3C-AEB3-76C98A2DE8CF}"/>
                      </a:ext>
                    </a:extLst>
                  </p:cNvPr>
                  <p:cNvSpPr txBox="1"/>
                  <p:nvPr/>
                </p:nvSpPr>
                <p:spPr bwMode="auto">
                  <a:xfrm>
                    <a:off x="1800847" y="2111008"/>
                    <a:ext cx="254920" cy="274122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>
                    <a:no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left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zh-CN" altLang="en-US" sz="1400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1400" i="1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altLang="zh-CN" sz="1400" b="1" i="1" smtClean="0">
                                  <a:solidFill>
                                    <a:srgbClr val="FFFFFF"/>
                                  </a:solidFill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b>
                          </m:sSub>
                        </m:oMath>
                      </m:oMathPara>
                    </a14:m>
                    <a:endParaRPr lang="zh-CN" altLang="en-US" sz="1400" dirty="0">
                      <a:solidFill>
                        <a:srgbClr val="FFFFFF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5" name="Object 26">
                    <a:extLst>
                      <a:ext uri="{FF2B5EF4-FFF2-40B4-BE49-F238E27FC236}">
                        <a16:creationId xmlns:a16="http://schemas.microsoft.com/office/drawing/2014/main" id="{06834BA1-3D73-4E3C-AEB3-76C98A2DE8C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 bwMode="auto">
                  <a:xfrm>
                    <a:off x="1800847" y="2111008"/>
                    <a:ext cx="254920" cy="274122"/>
                  </a:xfrm>
                  <a:prstGeom prst="rect">
                    <a:avLst/>
                  </a:prstGeom>
                  <a:blipFill>
                    <a:blip r:embed="rId51"/>
                    <a:stretch>
                      <a:fillRect r="-21429" b="-15556"/>
                    </a:stretch>
                  </a:blipFill>
                  <a:ln>
                    <a:noFill/>
                  </a:ln>
                  <a:effectLst/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1929976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2">
            <a:extLst>
              <a:ext uri="{FF2B5EF4-FFF2-40B4-BE49-F238E27FC236}">
                <a16:creationId xmlns:a16="http://schemas.microsoft.com/office/drawing/2014/main" id="{75FCA114-FCC3-4480-9DA2-168C155160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76200"/>
            <a:ext cx="2641600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>
                <a:ea typeface="幼圆" panose="02010509060101010101" pitchFamily="49" charset="-122"/>
              </a:rPr>
              <a:t>教学计划</a:t>
            </a:r>
          </a:p>
        </p:txBody>
      </p:sp>
      <p:sp>
        <p:nvSpPr>
          <p:cNvPr id="7171" name="Text Box 3">
            <a:extLst>
              <a:ext uri="{FF2B5EF4-FFF2-40B4-BE49-F238E27FC236}">
                <a16:creationId xmlns:a16="http://schemas.microsoft.com/office/drawing/2014/main" id="{A9F4B033-71D4-4CFD-8C1F-4FF1169A0C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600" y="1524000"/>
            <a:ext cx="7467600" cy="4411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1" algn="just">
              <a:spcBef>
                <a:spcPts val="400"/>
              </a:spcBef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教学目的</a:t>
            </a:r>
          </a:p>
          <a:p>
            <a:pPr algn="just">
              <a:spcBef>
                <a:spcPts val="400"/>
              </a:spcBef>
            </a:pP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通过</a:t>
            </a:r>
            <a:r>
              <a:rPr lang="en-US" altLang="zh-CN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《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卫星导航定位技术应用</a:t>
            </a:r>
            <a:r>
              <a:rPr lang="en-US" altLang="zh-CN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（含实验）教学，掌握</a:t>
            </a:r>
            <a:r>
              <a:rPr lang="en-US" altLang="zh-CN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GNSS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的</a:t>
            </a:r>
            <a:r>
              <a:rPr lang="zh-CN" altLang="en-US" b="0" dirty="0">
                <a:solidFill>
                  <a:srgbClr val="FFFF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定位</a:t>
            </a:r>
            <a:r>
              <a:rPr lang="zh-CN" altLang="en-US" dirty="0">
                <a:solidFill>
                  <a:srgbClr val="FFFF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原理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zh-CN" altLang="en-US" dirty="0">
                <a:solidFill>
                  <a:srgbClr val="FFFF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测量与数据处理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方法；了解利用</a:t>
            </a:r>
            <a:r>
              <a:rPr lang="en-US" altLang="zh-CN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GNSS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导航的原理与方法，了解</a:t>
            </a:r>
            <a:r>
              <a:rPr lang="en-US" altLang="zh-CN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GNSS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的应用范围；重点掌握</a:t>
            </a:r>
            <a:r>
              <a:rPr lang="en-US" altLang="zh-CN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GNSS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测量的全过程，包括测量技术的设计与外业实施，数据处理等（包含利用</a:t>
            </a:r>
            <a:r>
              <a:rPr lang="en-US" altLang="zh-CN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GNSS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进行</a:t>
            </a:r>
            <a:r>
              <a:rPr lang="en-US" altLang="zh-CN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GIS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数据采集、控制测量、碎部测量）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b="0" dirty="0">
                <a:latin typeface="华文楷体" panose="02010600040101010101" pitchFamily="2" charset="-122"/>
                <a:ea typeface="华文楷体" panose="02010600040101010101" pitchFamily="2" charset="-122"/>
              </a:rPr>
              <a:t>。</a:t>
            </a:r>
          </a:p>
          <a:p>
            <a:pPr algn="just">
              <a:spcBef>
                <a:spcPts val="400"/>
              </a:spcBef>
            </a:pPr>
            <a:endParaRPr lang="zh-CN" altLang="en-US" b="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lvl="1" algn="just">
              <a:spcBef>
                <a:spcPts val="400"/>
              </a:spcBef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教学安排</a:t>
            </a:r>
          </a:p>
          <a:p>
            <a:pPr algn="just">
              <a:spcBef>
                <a:spcPts val="400"/>
              </a:spcBef>
            </a:pPr>
            <a:r>
              <a:rPr lang="zh-CN" altLang="en-US" b="0" dirty="0">
                <a:latin typeface="华文细黑" panose="02010600040101010101" pitchFamily="2" charset="-122"/>
                <a:ea typeface="华文细黑" panose="02010600040101010101" pitchFamily="2" charset="-122"/>
              </a:rPr>
              <a:t>    本课程共</a:t>
            </a:r>
            <a:r>
              <a:rPr lang="en-US" altLang="zh-CN" b="0" dirty="0">
                <a:solidFill>
                  <a:schemeClr val="hlink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32</a:t>
            </a:r>
            <a:r>
              <a:rPr lang="zh-CN" altLang="en-US" b="0" dirty="0">
                <a:latin typeface="华文细黑" panose="02010600040101010101" pitchFamily="2" charset="-122"/>
                <a:ea typeface="华文细黑" panose="02010600040101010101" pitchFamily="2" charset="-122"/>
              </a:rPr>
              <a:t>学时。</a:t>
            </a:r>
          </a:p>
          <a:p>
            <a:pPr algn="just">
              <a:spcBef>
                <a:spcPts val="400"/>
              </a:spcBef>
            </a:pPr>
            <a:r>
              <a:rPr lang="zh-CN" altLang="en-US" b="0" dirty="0">
                <a:latin typeface="方正姚体" panose="02010601030101010101" pitchFamily="2" charset="-122"/>
                <a:ea typeface="方正姚体" panose="02010601030101010101" pitchFamily="2" charset="-122"/>
              </a:rPr>
              <a:t>分</a:t>
            </a:r>
            <a:r>
              <a:rPr lang="en-US" altLang="zh-CN" b="0" i="1" dirty="0">
                <a:solidFill>
                  <a:srgbClr val="FFFF00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GNSS</a:t>
            </a:r>
            <a:r>
              <a:rPr lang="zh-CN" altLang="en-US" b="0" i="1" dirty="0">
                <a:solidFill>
                  <a:srgbClr val="FFFF00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原理</a:t>
            </a:r>
            <a:r>
              <a:rPr lang="zh-CN" altLang="en-US" b="0" dirty="0">
                <a:latin typeface="方正姚体" panose="02010601030101010101" pitchFamily="2" charset="-122"/>
                <a:ea typeface="方正姚体" panose="02010601030101010101" pitchFamily="2" charset="-122"/>
              </a:rPr>
              <a:t>与</a:t>
            </a:r>
            <a:r>
              <a:rPr lang="zh-CN" altLang="en-US" b="0" i="1" dirty="0">
                <a:solidFill>
                  <a:srgbClr val="FFFF00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实践</a:t>
            </a:r>
            <a:r>
              <a:rPr lang="zh-CN" altLang="en-US" b="0" i="1" dirty="0">
                <a:solidFill>
                  <a:srgbClr val="000099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（</a:t>
            </a:r>
            <a:r>
              <a:rPr lang="zh-CN" altLang="en-US" b="0" i="1" dirty="0">
                <a:solidFill>
                  <a:srgbClr val="FFFF00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测量操作、数据处理</a:t>
            </a:r>
            <a:r>
              <a:rPr lang="zh-CN" altLang="en-US" b="0" i="1" dirty="0">
                <a:solidFill>
                  <a:srgbClr val="000099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）</a:t>
            </a:r>
            <a:r>
              <a:rPr lang="zh-CN" altLang="en-US" b="0" dirty="0">
                <a:latin typeface="方正姚体" panose="02010601030101010101" pitchFamily="2" charset="-122"/>
                <a:ea typeface="方正姚体" panose="02010601030101010101" pitchFamily="2" charset="-122"/>
              </a:rPr>
              <a:t>两部分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E7AD8AD-72C4-4D69-B029-B8EA1AC91E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333375"/>
            <a:ext cx="8027987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b="1">
                <a:solidFill>
                  <a:schemeClr val="hlink"/>
                </a:solidFill>
                <a:ea typeface="华文新魏" panose="02010800040101010101" pitchFamily="2" charset="-122"/>
              </a:rPr>
              <a:t>学习本课程可用的资源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3A01A798-91ED-42FB-90C7-53E0BB8224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3609" y="1600200"/>
            <a:ext cx="8100392" cy="5257800"/>
          </a:xfrm>
          <a:solidFill>
            <a:schemeClr val="bg2">
              <a:lumMod val="95000"/>
              <a:lumOff val="5000"/>
              <a:alpha val="60000"/>
            </a:schemeClr>
          </a:solidFill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</a:pPr>
            <a:r>
              <a:rPr lang="zh-CN" altLang="en-US" sz="2800" dirty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教材</a:t>
            </a:r>
          </a:p>
          <a:p>
            <a:pPr lvl="1">
              <a:lnSpc>
                <a:spcPct val="80000"/>
              </a:lnSpc>
            </a:pPr>
            <a:r>
              <a:rPr lang="zh-CN" altLang="en-US" sz="2400" dirty="0">
                <a:ea typeface="楷体" panose="02010609060101010101" pitchFamily="49" charset="-122"/>
              </a:rPr>
              <a:t>徐绍铨等. </a:t>
            </a:r>
            <a:r>
              <a:rPr lang="zh-CN" altLang="en-US" sz="2400" i="1" dirty="0">
                <a:solidFill>
                  <a:srgbClr val="FFFF00"/>
                </a:solidFill>
                <a:ea typeface="楷体" panose="02010609060101010101" pitchFamily="49" charset="-122"/>
              </a:rPr>
              <a:t>ＧＰＳ测量原理及应用</a:t>
            </a:r>
            <a:r>
              <a:rPr lang="zh-CN" altLang="en-US" sz="2400" dirty="0">
                <a:ea typeface="楷体" panose="02010609060101010101" pitchFamily="49" charset="-122"/>
              </a:rPr>
              <a:t>. 武汉大学出版社</a:t>
            </a:r>
          </a:p>
          <a:p>
            <a:pPr>
              <a:lnSpc>
                <a:spcPct val="80000"/>
              </a:lnSpc>
            </a:pPr>
            <a:r>
              <a:rPr lang="zh-CN" altLang="en-US" sz="2800" dirty="0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教学参书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zh-CN" altLang="en-US" sz="2400" dirty="0">
                <a:ea typeface="楷体" panose="02010609060101010101" pitchFamily="49" charset="-122"/>
              </a:rPr>
              <a:t>李征航、黄劲松编著. </a:t>
            </a:r>
            <a:r>
              <a:rPr lang="en-US" altLang="zh-CN" sz="2400" dirty="0">
                <a:ea typeface="楷体" panose="02010609060101010101" pitchFamily="49" charset="-122"/>
              </a:rPr>
              <a:t>《</a:t>
            </a:r>
            <a:r>
              <a:rPr lang="en-US" altLang="zh-CN" sz="2400" i="1" dirty="0">
                <a:solidFill>
                  <a:srgbClr val="FFFF00"/>
                </a:solidFill>
                <a:ea typeface="楷体" panose="02010609060101010101" pitchFamily="49" charset="-122"/>
              </a:rPr>
              <a:t>GPS</a:t>
            </a:r>
            <a:r>
              <a:rPr lang="zh-CN" altLang="en-US" sz="2400" i="1" dirty="0">
                <a:solidFill>
                  <a:srgbClr val="FFFF00"/>
                </a:solidFill>
                <a:ea typeface="楷体" panose="02010609060101010101" pitchFamily="49" charset="-122"/>
              </a:rPr>
              <a:t>测量与数据处理</a:t>
            </a:r>
            <a:r>
              <a:rPr lang="en-US" altLang="zh-CN" sz="2400" i="1" dirty="0">
                <a:ea typeface="楷体" panose="02010609060101010101" pitchFamily="49" charset="-122"/>
              </a:rPr>
              <a:t>》</a:t>
            </a:r>
            <a:r>
              <a:rPr lang="en-US" altLang="zh-CN" sz="2400" dirty="0">
                <a:ea typeface="楷体" panose="02010609060101010101" pitchFamily="49" charset="-122"/>
              </a:rPr>
              <a:t>. </a:t>
            </a:r>
            <a:r>
              <a:rPr lang="zh-CN" altLang="en-US" sz="2400" dirty="0">
                <a:ea typeface="楷体" panose="02010609060101010101" pitchFamily="49" charset="-122"/>
              </a:rPr>
              <a:t>武汉大学出版社</a:t>
            </a:r>
            <a:r>
              <a:rPr lang="en-US" altLang="zh-CN" sz="2400" dirty="0">
                <a:ea typeface="楷体" panose="02010609060101010101" pitchFamily="49" charset="-122"/>
              </a:rPr>
              <a:t>.</a:t>
            </a:r>
            <a:endParaRPr lang="zh-CN" altLang="en-US" sz="2400" dirty="0">
              <a:ea typeface="楷体" panose="02010609060101010101" pitchFamily="49" charset="-122"/>
            </a:endParaRP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zh-CN" altLang="en-US" sz="2400" dirty="0">
                <a:ea typeface="楷体" panose="02010609060101010101" pitchFamily="49" charset="-122"/>
              </a:rPr>
              <a:t>魏二虎、黄劲松 编著 </a:t>
            </a:r>
            <a:r>
              <a:rPr lang="en-US" altLang="zh-CN" sz="2400" dirty="0">
                <a:ea typeface="楷体" panose="02010609060101010101" pitchFamily="49" charset="-122"/>
              </a:rPr>
              <a:t>《</a:t>
            </a:r>
            <a:r>
              <a:rPr lang="en-US" altLang="zh-CN" sz="2400" dirty="0">
                <a:solidFill>
                  <a:srgbClr val="FFFF00"/>
                </a:solidFill>
                <a:ea typeface="楷体" panose="02010609060101010101" pitchFamily="49" charset="-122"/>
              </a:rPr>
              <a:t>GPS</a:t>
            </a:r>
            <a:r>
              <a:rPr lang="zh-CN" altLang="en-US" sz="2400" dirty="0">
                <a:solidFill>
                  <a:srgbClr val="FFFF00"/>
                </a:solidFill>
                <a:ea typeface="楷体" panose="02010609060101010101" pitchFamily="49" charset="-122"/>
              </a:rPr>
              <a:t>测量操作与数据处理</a:t>
            </a:r>
            <a:r>
              <a:rPr lang="en-US" altLang="zh-CN" sz="2400" dirty="0">
                <a:ea typeface="楷体" panose="02010609060101010101" pitchFamily="49" charset="-122"/>
              </a:rPr>
              <a:t>》,</a:t>
            </a:r>
            <a:r>
              <a:rPr lang="zh-CN" altLang="en-US" sz="2400" dirty="0">
                <a:ea typeface="楷体" panose="02010609060101010101" pitchFamily="49" charset="-122"/>
              </a:rPr>
              <a:t>武汉大学出版社</a:t>
            </a:r>
            <a:r>
              <a:rPr lang="en-US" altLang="zh-CN" sz="2400" dirty="0">
                <a:ea typeface="楷体" panose="02010609060101010101" pitchFamily="49" charset="-122"/>
              </a:rPr>
              <a:t>.</a:t>
            </a:r>
            <a:endParaRPr lang="zh-CN" altLang="en-US" sz="2400" dirty="0">
              <a:ea typeface="楷体" panose="02010609060101010101" pitchFamily="49" charset="-122"/>
            </a:endParaRP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zh-CN" altLang="en-US" sz="2400" dirty="0">
                <a:ea typeface="楷体" panose="02010609060101010101" pitchFamily="49" charset="-122"/>
              </a:rPr>
              <a:t>李征航等</a:t>
            </a:r>
            <a:r>
              <a:rPr lang="en-US" altLang="zh-CN" sz="2400" dirty="0">
                <a:ea typeface="楷体" panose="02010609060101010101" pitchFamily="49" charset="-122"/>
              </a:rPr>
              <a:t>《</a:t>
            </a:r>
            <a:r>
              <a:rPr lang="zh-CN" altLang="en-US" sz="2400" dirty="0">
                <a:solidFill>
                  <a:srgbClr val="FFFF00"/>
                </a:solidFill>
                <a:ea typeface="楷体" panose="02010609060101010101" pitchFamily="49" charset="-122"/>
              </a:rPr>
              <a:t>空间大地测量理论基础</a:t>
            </a:r>
            <a:r>
              <a:rPr lang="en-US" altLang="zh-CN" sz="2400" dirty="0">
                <a:ea typeface="楷体" panose="02010609060101010101" pitchFamily="49" charset="-122"/>
              </a:rPr>
              <a:t>》</a:t>
            </a:r>
            <a:r>
              <a:rPr lang="zh-CN" altLang="en-US" sz="2400" dirty="0">
                <a:ea typeface="楷体" panose="02010609060101010101" pitchFamily="49" charset="-122"/>
              </a:rPr>
              <a:t>武汉测绘科技大学出版社</a:t>
            </a:r>
            <a:r>
              <a:rPr lang="en-US" altLang="zh-CN" sz="2400" dirty="0">
                <a:ea typeface="楷体" panose="02010609060101010101" pitchFamily="49" charset="-122"/>
              </a:rPr>
              <a:t>.</a:t>
            </a:r>
            <a:r>
              <a:rPr lang="zh-CN" altLang="en-US" sz="2400" dirty="0">
                <a:ea typeface="楷体" panose="02010609060101010101" pitchFamily="49" charset="-122"/>
              </a:rPr>
              <a:t> 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altLang="zh-CN" sz="2400" dirty="0">
                <a:ea typeface="楷体" panose="02010609060101010101" pitchFamily="49" charset="-122"/>
              </a:rPr>
              <a:t>Elliott </a:t>
            </a:r>
            <a:r>
              <a:rPr lang="en-US" altLang="zh-CN" sz="2400" dirty="0" err="1">
                <a:ea typeface="楷体" panose="02010609060101010101" pitchFamily="49" charset="-122"/>
              </a:rPr>
              <a:t>D.Kaplan</a:t>
            </a:r>
            <a:r>
              <a:rPr lang="en-US" altLang="zh-CN" sz="2400" dirty="0">
                <a:ea typeface="楷体" panose="02010609060101010101" pitchFamily="49" charset="-122"/>
              </a:rPr>
              <a:t> </a:t>
            </a:r>
            <a:r>
              <a:rPr lang="zh-CN" altLang="en-US" sz="2400" dirty="0">
                <a:ea typeface="楷体" panose="02010609060101010101" pitchFamily="49" charset="-122"/>
              </a:rPr>
              <a:t>著，邱致和译　</a:t>
            </a:r>
            <a:r>
              <a:rPr lang="en-US" altLang="zh-CN" sz="2400" b="1" dirty="0">
                <a:ea typeface="楷体" panose="02010609060101010101" pitchFamily="49" charset="-122"/>
              </a:rPr>
              <a:t>《</a:t>
            </a:r>
            <a:r>
              <a:rPr lang="zh-CN" altLang="en-US" sz="2400" b="1" dirty="0">
                <a:ea typeface="楷体" panose="02010609060101010101" pitchFamily="49" charset="-122"/>
              </a:rPr>
              <a:t>ＧＰＳ原理与应用</a:t>
            </a:r>
            <a:r>
              <a:rPr lang="en-US" altLang="zh-CN" sz="2400" b="1" dirty="0">
                <a:ea typeface="楷体" panose="02010609060101010101" pitchFamily="49" charset="-122"/>
              </a:rPr>
              <a:t>》</a:t>
            </a:r>
            <a:r>
              <a:rPr lang="zh-CN" altLang="en-US" sz="2400" dirty="0">
                <a:ea typeface="楷体" panose="02010609060101010101" pitchFamily="49" charset="-122"/>
              </a:rPr>
              <a:t>，电子工业出版社</a:t>
            </a:r>
            <a:r>
              <a:rPr lang="en-US" altLang="zh-CN" sz="2400" dirty="0">
                <a:ea typeface="楷体" panose="02010609060101010101" pitchFamily="49" charset="-122"/>
              </a:rPr>
              <a:t>.</a:t>
            </a:r>
          </a:p>
          <a:p>
            <a:pPr lvl="1">
              <a:lnSpc>
                <a:spcPct val="80000"/>
              </a:lnSpc>
              <a:spcAft>
                <a:spcPts val="1200"/>
              </a:spcAft>
            </a:pPr>
            <a:r>
              <a:rPr lang="en-US" altLang="zh-CN" sz="2400" dirty="0" err="1">
                <a:ea typeface="楷体" panose="02010609060101010101" pitchFamily="49" charset="-122"/>
              </a:rPr>
              <a:t>Teunissen</a:t>
            </a:r>
            <a:r>
              <a:rPr lang="en-US" altLang="zh-CN" sz="2400" dirty="0">
                <a:ea typeface="楷体" panose="02010609060101010101" pitchFamily="49" charset="-122"/>
              </a:rPr>
              <a:t> P J G, </a:t>
            </a:r>
            <a:r>
              <a:rPr lang="en-US" altLang="zh-CN" sz="2400" dirty="0" err="1">
                <a:ea typeface="楷体" panose="02010609060101010101" pitchFamily="49" charset="-122"/>
              </a:rPr>
              <a:t>Montenbruck</a:t>
            </a:r>
            <a:r>
              <a:rPr lang="en-US" altLang="zh-CN" sz="2400" dirty="0">
                <a:ea typeface="楷体" panose="02010609060101010101" pitchFamily="49" charset="-122"/>
              </a:rPr>
              <a:t> O. Handbook of Global Navigation Satellite Systems[M]. New York: Springer, 2017.</a:t>
            </a:r>
            <a:endParaRPr lang="zh-CN" altLang="en-US" sz="2400" dirty="0"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9301359-0529-45EA-9AF5-A14A499B0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420" y="0"/>
            <a:ext cx="5624580" cy="609329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EAF2CFB-136F-4EC0-B9AD-3BFA7656EA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7197"/>
            <a:ext cx="3900921" cy="5539309"/>
          </a:xfrm>
          <a:prstGeom prst="rect">
            <a:avLst/>
          </a:prstGeom>
        </p:spPr>
      </p:pic>
      <p:sp>
        <p:nvSpPr>
          <p:cNvPr id="10243" name="Rectangle 3">
            <a:extLst>
              <a:ext uri="{FF2B5EF4-FFF2-40B4-BE49-F238E27FC236}">
                <a16:creationId xmlns:a16="http://schemas.microsoft.com/office/drawing/2014/main" id="{4A729D5D-F824-4026-B72E-C3427E234D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188640"/>
            <a:ext cx="9036496" cy="6669360"/>
          </a:xfrm>
          <a:solidFill>
            <a:schemeClr val="bg2">
              <a:lumMod val="95000"/>
              <a:lumOff val="5000"/>
              <a:alpha val="80000"/>
            </a:schemeClr>
          </a:solidFill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</a:pPr>
            <a:r>
              <a:rPr lang="zh-CN" altLang="en-US" b="1" dirty="0">
                <a:solidFill>
                  <a:srgbClr val="FFCC00"/>
                </a:solidFill>
              </a:rPr>
              <a:t>期刊</a:t>
            </a:r>
            <a:endParaRPr lang="en-US" altLang="zh-CN" b="1" dirty="0">
              <a:solidFill>
                <a:srgbClr val="FFCC00"/>
              </a:solidFill>
            </a:endParaRPr>
          </a:p>
          <a:p>
            <a:pPr lvl="1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测绘通报：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 http://tb.chinasmp.com</a:t>
            </a:r>
            <a:endParaRPr lang="zh-CN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楷体" panose="02010609060101010101" pitchFamily="49" charset="-122"/>
            </a:endParaRPr>
          </a:p>
          <a:p>
            <a:pPr lvl="1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全球定位系统：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http://www.qqdwxt.cn</a:t>
            </a:r>
            <a:endParaRPr lang="zh-CN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楷体" panose="02010609060101010101" pitchFamily="49" charset="-122"/>
            </a:endParaRPr>
          </a:p>
          <a:p>
            <a:pPr lvl="1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GPS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世界：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http://www.gpsworld.com</a:t>
            </a:r>
            <a:endParaRPr lang="zh-CN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楷体" panose="02010609060101010101" pitchFamily="49" charset="-122"/>
            </a:endParaRPr>
          </a:p>
          <a:p>
            <a:pPr lvl="1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测绘学报：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http://xb.sinomaps.com</a:t>
            </a:r>
            <a:endParaRPr lang="zh-CN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楷体" panose="02010609060101010101" pitchFamily="49" charset="-122"/>
            </a:endParaRPr>
          </a:p>
          <a:p>
            <a:pPr lvl="1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武汉大学学报（信息科学版）：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楷体" panose="02010609060101010101" pitchFamily="49" charset="-122"/>
              </a:rPr>
              <a:t>http://ch.whu.edu.cn</a:t>
            </a:r>
            <a:endParaRPr lang="zh-CN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楷体" panose="02010609060101010101" pitchFamily="49" charset="-122"/>
            </a:endParaRPr>
          </a:p>
          <a:p>
            <a:pPr lvl="1">
              <a:lnSpc>
                <a:spcPct val="90000"/>
              </a:lnSpc>
            </a:pP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2">
            <a:extLst>
              <a:ext uri="{FF2B5EF4-FFF2-40B4-BE49-F238E27FC236}">
                <a16:creationId xmlns:a16="http://schemas.microsoft.com/office/drawing/2014/main" id="{D7732C85-8A91-47AB-B74C-44E5C9A658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3608" y="2112"/>
            <a:ext cx="8100392" cy="7017306"/>
          </a:xfrm>
          <a:prstGeom prst="rect">
            <a:avLst/>
          </a:prstGeom>
          <a:solidFill>
            <a:schemeClr val="bg2">
              <a:lumMod val="95000"/>
              <a:lumOff val="5000"/>
              <a:alpha val="60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dirty="0">
                <a:solidFill>
                  <a:srgbClr val="FFCC00"/>
                </a:solidFill>
              </a:rPr>
              <a:t>网络资源：</a:t>
            </a:r>
          </a:p>
          <a:p>
            <a:pPr eaLnBrk="1" hangingPunct="1"/>
            <a:r>
              <a:rPr lang="zh-CN" altLang="en-US" dirty="0"/>
              <a:t>课程网站</a:t>
            </a:r>
            <a:endParaRPr lang="en-US" altLang="zh-CN" dirty="0"/>
          </a:p>
          <a:p>
            <a:pPr eaLnBrk="1" hangingPunct="1"/>
            <a:r>
              <a:rPr lang="en-US" altLang="zh-CN" dirty="0"/>
              <a:t>	</a:t>
            </a:r>
            <a:r>
              <a:rPr lang="zh-CN" altLang="en-US" sz="1800" dirty="0"/>
              <a:t>本课程在线课程网址 </a:t>
            </a:r>
            <a:endParaRPr lang="en-US" altLang="zh-CN" sz="1800" dirty="0"/>
          </a:p>
          <a:p>
            <a:pPr eaLnBrk="1" hangingPunct="1"/>
            <a:r>
              <a:rPr lang="en-US" altLang="zh-CN" sz="1800" dirty="0"/>
              <a:t>	</a:t>
            </a:r>
            <a:r>
              <a:rPr lang="en-US" altLang="zh-CN" sz="1800" dirty="0">
                <a:hlinkClick r:id="rId2"/>
              </a:rPr>
              <a:t>https://mooc1-1.chaoxing.com/course/207351414.html</a:t>
            </a:r>
            <a:endParaRPr lang="en-US" altLang="zh-CN" sz="1800" dirty="0"/>
          </a:p>
          <a:p>
            <a:pPr eaLnBrk="1" hangingPunct="1"/>
            <a:r>
              <a:rPr lang="en-US" altLang="zh-CN" sz="1800" dirty="0"/>
              <a:t>	</a:t>
            </a:r>
            <a:r>
              <a:rPr lang="zh-CN" altLang="en-US" sz="1800" dirty="0"/>
              <a:t>其他课程网站</a:t>
            </a:r>
            <a:endParaRPr lang="en-US" altLang="zh-CN" sz="1800" dirty="0"/>
          </a:p>
          <a:p>
            <a:pPr eaLnBrk="1" hangingPunct="1"/>
            <a:r>
              <a:rPr lang="en-US" altLang="zh-CN" sz="1800" dirty="0"/>
              <a:t>	</a:t>
            </a:r>
            <a:r>
              <a:rPr lang="zh-CN" altLang="en-US" sz="1800" dirty="0"/>
              <a:t>麻省理工</a:t>
            </a:r>
            <a:r>
              <a:rPr lang="en-US" altLang="zh-CN" sz="1800" dirty="0"/>
              <a:t>GPS</a:t>
            </a:r>
            <a:r>
              <a:rPr lang="zh-CN" altLang="en-US" sz="1800" dirty="0"/>
              <a:t>课程 </a:t>
            </a:r>
            <a:r>
              <a:rPr lang="en-US" altLang="zh-CN" sz="1800" dirty="0">
                <a:hlinkClick r:id="rId3"/>
              </a:rPr>
              <a:t>http://www-gpsg.mit.edu/%7Etah/12.540</a:t>
            </a:r>
            <a:endParaRPr lang="en-US" altLang="zh-CN" sz="1800" dirty="0"/>
          </a:p>
          <a:p>
            <a:pPr eaLnBrk="1" hangingPunct="1"/>
            <a:r>
              <a:rPr lang="zh-CN" altLang="en-US" dirty="0"/>
              <a:t>卫星导航定位系统</a:t>
            </a:r>
            <a:endParaRPr lang="en-US" altLang="zh-CN" dirty="0"/>
          </a:p>
          <a:p>
            <a:pPr eaLnBrk="1" hangingPunct="1"/>
            <a:r>
              <a:rPr lang="en-US" altLang="zh-CN" sz="1800" dirty="0"/>
              <a:t>	GPS </a:t>
            </a:r>
            <a:r>
              <a:rPr lang="en-US" altLang="zh-CN" sz="1800" dirty="0">
                <a:hlinkClick r:id="rId4"/>
              </a:rPr>
              <a:t>https://www.gps.gov/systems</a:t>
            </a:r>
            <a:endParaRPr lang="en-US" altLang="zh-CN" sz="1800" dirty="0"/>
          </a:p>
          <a:p>
            <a:pPr eaLnBrk="1" hangingPunct="1"/>
            <a:r>
              <a:rPr lang="en-US" altLang="zh-CN" sz="1800" dirty="0"/>
              <a:t>	BDS </a:t>
            </a:r>
            <a:r>
              <a:rPr lang="en-US" altLang="zh-CN" sz="1800" dirty="0">
                <a:hlinkClick r:id="rId5"/>
              </a:rPr>
              <a:t>http://www.beidou.gov.cn</a:t>
            </a:r>
            <a:endParaRPr lang="en-US" altLang="zh-CN" sz="1800" dirty="0"/>
          </a:p>
          <a:p>
            <a:pPr eaLnBrk="1" hangingPunct="1"/>
            <a:r>
              <a:rPr lang="en-US" altLang="zh-CN" sz="1800" dirty="0"/>
              <a:t> 	GLONASS </a:t>
            </a:r>
            <a:r>
              <a:rPr lang="en-US" altLang="zh-CN" sz="1800" dirty="0">
                <a:hlinkClick r:id="rId6"/>
              </a:rPr>
              <a:t>https://www.glonass-iac.ru/en</a:t>
            </a:r>
            <a:endParaRPr lang="en-US" altLang="zh-CN" sz="1800" dirty="0"/>
          </a:p>
          <a:p>
            <a:pPr eaLnBrk="1" hangingPunct="1"/>
            <a:r>
              <a:rPr lang="en-US" altLang="zh-CN" sz="1800" dirty="0"/>
              <a:t>	Galileo </a:t>
            </a:r>
            <a:r>
              <a:rPr lang="en-US" altLang="zh-CN" sz="1800" dirty="0">
                <a:hlinkClick r:id="rId7"/>
              </a:rPr>
              <a:t>https://www.gsc-europa.eu</a:t>
            </a:r>
            <a:endParaRPr lang="en-US" altLang="zh-CN" dirty="0"/>
          </a:p>
          <a:p>
            <a:pPr eaLnBrk="1" hangingPunct="1"/>
            <a:r>
              <a:rPr lang="zh-CN" altLang="en-US" dirty="0"/>
              <a:t>其他</a:t>
            </a:r>
            <a:endParaRPr lang="en-US" altLang="zh-CN" dirty="0"/>
          </a:p>
          <a:p>
            <a:pPr eaLnBrk="1" hangingPunct="1"/>
            <a:r>
              <a:rPr lang="en-US" altLang="zh-CN" dirty="0"/>
              <a:t>	</a:t>
            </a:r>
            <a:r>
              <a:rPr lang="zh-CN" altLang="en-US" sz="1800" dirty="0"/>
              <a:t>中国卫星导航定位协会 </a:t>
            </a:r>
            <a:r>
              <a:rPr lang="en-US" altLang="zh-CN" sz="1800" dirty="0">
                <a:hlinkClick r:id="rId8"/>
              </a:rPr>
              <a:t>http://www.glac.org.cn</a:t>
            </a:r>
            <a:endParaRPr lang="en-US" altLang="zh-CN" sz="1800" dirty="0"/>
          </a:p>
          <a:p>
            <a:pPr eaLnBrk="1" hangingPunct="1"/>
            <a:r>
              <a:rPr lang="en-US" altLang="zh-CN" sz="1800" dirty="0"/>
              <a:t>	GPS</a:t>
            </a:r>
            <a:r>
              <a:rPr lang="zh-CN" altLang="en-US" sz="1800" dirty="0"/>
              <a:t>世界 </a:t>
            </a:r>
            <a:r>
              <a:rPr lang="en-US" altLang="zh-CN" sz="1800" dirty="0">
                <a:hlinkClick r:id="rId9"/>
              </a:rPr>
              <a:t>http://www.gpsworld.com</a:t>
            </a:r>
            <a:endParaRPr lang="en-US" altLang="zh-CN" sz="1800" dirty="0"/>
          </a:p>
          <a:p>
            <a:pPr eaLnBrk="1" hangingPunct="1"/>
            <a:r>
              <a:rPr lang="zh-CN" altLang="en-US" sz="1800" dirty="0"/>
              <a:t>仪器厂家网站</a:t>
            </a:r>
            <a:endParaRPr lang="en-US" altLang="zh-CN" sz="1800" dirty="0"/>
          </a:p>
          <a:p>
            <a:pPr eaLnBrk="1" hangingPunct="1"/>
            <a:endParaRPr lang="en-US" altLang="zh-CN" sz="1800" dirty="0"/>
          </a:p>
          <a:p>
            <a:pPr eaLnBrk="1" hangingPunct="1"/>
            <a:r>
              <a:rPr lang="zh-CN" altLang="en-US" sz="1800" dirty="0"/>
              <a:t>	</a:t>
            </a:r>
            <a:endParaRPr lang="en-US" altLang="zh-CN" sz="1800" dirty="0"/>
          </a:p>
          <a:p>
            <a:pPr eaLnBrk="1" hangingPunct="1"/>
            <a:r>
              <a:rPr lang="en-US" altLang="zh-CN" sz="1800" dirty="0"/>
              <a:t>	</a:t>
            </a:r>
          </a:p>
          <a:p>
            <a:pPr eaLnBrk="1" hangingPunct="1"/>
            <a:endParaRPr lang="en-US" altLang="zh-CN" sz="1800" dirty="0"/>
          </a:p>
          <a:p>
            <a:pPr eaLnBrk="1" hangingPunct="1"/>
            <a:endParaRPr lang="en-US" altLang="zh-CN" sz="1800" dirty="0"/>
          </a:p>
          <a:p>
            <a:pPr eaLnBrk="1" hangingPunct="1"/>
            <a:r>
              <a:rPr lang="zh-CN" altLang="en-US" sz="1800" dirty="0"/>
              <a:t>	</a:t>
            </a:r>
            <a:endParaRPr lang="en-US" altLang="zh-CN" sz="1800" dirty="0"/>
          </a:p>
          <a:p>
            <a:pPr eaLnBrk="1" hangingPunct="1"/>
            <a:r>
              <a:rPr lang="zh-CN" altLang="en-US" dirty="0"/>
              <a:t>	</a:t>
            </a: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7091FA48-8BE8-4B9C-9C75-9D73452AAF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164008"/>
              </p:ext>
            </p:extLst>
          </p:nvPr>
        </p:nvGraphicFramePr>
        <p:xfrm>
          <a:off x="2555776" y="4653136"/>
          <a:ext cx="6588224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>
                  <a:extLst>
                    <a:ext uri="{9D8B030D-6E8A-4147-A177-3AD203B41FA5}">
                      <a16:colId xmlns:a16="http://schemas.microsoft.com/office/drawing/2014/main" val="545454564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651675548"/>
                    </a:ext>
                  </a:extLst>
                </a:gridCol>
              </a:tblGrid>
              <a:tr h="274829">
                <a:tc>
                  <a:txBody>
                    <a:bodyPr/>
                    <a:lstStyle/>
                    <a:p>
                      <a:r>
                        <a:rPr lang="zh-CN" altLang="en-US" sz="1800" b="0" dirty="0">
                          <a:solidFill>
                            <a:srgbClr val="FFFFFF"/>
                          </a:solidFill>
                        </a:rPr>
                        <a:t>华测导航</a:t>
                      </a:r>
                      <a:endParaRPr lang="zh-CN" altLang="en-US" b="0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>
                          <a:solidFill>
                            <a:schemeClr val="tx2">
                              <a:lumMod val="50000"/>
                            </a:schemeClr>
                          </a:solidFill>
                          <a:hlinkClick r:id="rId1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http://www.huace.cn/</a:t>
                      </a:r>
                      <a:endParaRPr lang="en-US" altLang="zh-CN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0496943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>
                          <a:solidFill>
                            <a:srgbClr val="FFFFFF"/>
                          </a:solidFill>
                        </a:rPr>
                        <a:t>南方测绘</a:t>
                      </a:r>
                      <a:endParaRPr lang="zh-CN" altLang="en-US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hlinkClick r:id="rId11"/>
                        </a:rPr>
                        <a:t>http://www.southsurvey.com</a:t>
                      </a:r>
                      <a:r>
                        <a:rPr lang="en-US" altLang="zh-CN" sz="1800" dirty="0"/>
                        <a:t> </a:t>
                      </a:r>
                      <a:endParaRPr lang="zh-CN" altLang="en-US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9156563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FFFFFF"/>
                          </a:solidFill>
                        </a:rPr>
                        <a:t>中海达</a:t>
                      </a:r>
                      <a:endParaRPr lang="zh-CN" altLang="en-US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hlinkClick r:id="rId12"/>
                        </a:rPr>
                        <a:t>http://www.zhdgps.com</a:t>
                      </a:r>
                      <a:r>
                        <a:rPr lang="en-US" altLang="zh-CN" sz="1800" dirty="0"/>
                        <a:t> </a:t>
                      </a:r>
                      <a:endParaRPr lang="zh-CN" altLang="en-US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9597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rgbClr val="FFFFFF"/>
                          </a:solidFill>
                        </a:rPr>
                        <a:t>司南导航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FFFF"/>
                          </a:solidFill>
                          <a:hlinkClick r:id="rId13"/>
                        </a:rPr>
                        <a:t>http://www.sinognss.com/</a:t>
                      </a:r>
                      <a:endParaRPr lang="en-US" altLang="zh-CN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9557601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rgbClr val="FFFFFF"/>
                          </a:solidFill>
                        </a:rPr>
                        <a:t>天宝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hlinkClick r:id="rId14"/>
                        </a:rPr>
                        <a:t>http://www.trimble.com</a:t>
                      </a:r>
                      <a:endParaRPr lang="en-US" altLang="zh-CN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833584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rgbClr val="FFFFFF"/>
                          </a:solidFill>
                        </a:rPr>
                        <a:t>徕卡（海克斯康）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hlinkClick r:id="rId15"/>
                        </a:rPr>
                        <a:t>https://www.leica-geosystems.com.cn</a:t>
                      </a:r>
                      <a:endParaRPr lang="en-US" altLang="zh-CN" sz="18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93772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5BE8C1CD-D4FB-4999-85DD-27C4C06126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b="1" dirty="0">
                <a:solidFill>
                  <a:srgbClr val="FFCC00"/>
                </a:solidFill>
              </a:rPr>
              <a:t>其他资源</a:t>
            </a:r>
          </a:p>
        </p:txBody>
      </p:sp>
      <p:sp>
        <p:nvSpPr>
          <p:cNvPr id="12292" name="TextBox 1">
            <a:extLst>
              <a:ext uri="{FF2B5EF4-FFF2-40B4-BE49-F238E27FC236}">
                <a16:creationId xmlns:a16="http://schemas.microsoft.com/office/drawing/2014/main" id="{159F2257-94AA-4717-9ABB-D9EC4C9FF7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5228" y="1630536"/>
            <a:ext cx="4932040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微信公众号：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en-US" altLang="zh-CN" sz="2800" dirty="0" err="1">
                <a:latin typeface="Tahoma" panose="020B0604030504040204" pitchFamily="34" charset="0"/>
                <a:ea typeface="华文细黑" panose="02010600040101010101" pitchFamily="2" charset="-122"/>
              </a:rPr>
              <a:t>putongceliangxue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2800" dirty="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普通测量学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13AA1E63-55E9-4FC6-9252-D392F70C0B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5228" y="3546648"/>
            <a:ext cx="4759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Tahoma" pitchFamily="34" charset="0"/>
                <a:ea typeface="华文细黑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 b="1">
                <a:solidFill>
                  <a:schemeClr val="tx1"/>
                </a:solidFill>
                <a:latin typeface="Tahoma" pitchFamily="34" charset="0"/>
                <a:ea typeface="华文细黑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华文细黑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 b="1">
                <a:solidFill>
                  <a:schemeClr val="tx1"/>
                </a:solidFill>
                <a:latin typeface="Tahoma" pitchFamily="34" charset="0"/>
                <a:ea typeface="华文细黑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 b="1">
                <a:solidFill>
                  <a:schemeClr val="tx1"/>
                </a:solidFill>
                <a:latin typeface="Tahoma" pitchFamily="34" charset="0"/>
                <a:ea typeface="华文细黑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 b="1">
                <a:solidFill>
                  <a:schemeClr val="tx1"/>
                </a:solidFill>
                <a:latin typeface="Tahoma" pitchFamily="34" charset="0"/>
                <a:ea typeface="华文细黑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 b="1">
                <a:solidFill>
                  <a:schemeClr val="tx1"/>
                </a:solidFill>
                <a:latin typeface="Tahoma" pitchFamily="34" charset="0"/>
                <a:ea typeface="华文细黑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 b="1">
                <a:solidFill>
                  <a:schemeClr val="tx1"/>
                </a:solidFill>
                <a:latin typeface="Tahoma" pitchFamily="34" charset="0"/>
                <a:ea typeface="华文细黑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 b="1">
                <a:solidFill>
                  <a:schemeClr val="tx1"/>
                </a:solidFill>
                <a:latin typeface="Tahoma" pitchFamily="34" charset="0"/>
                <a:ea typeface="华文细黑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000" dirty="0">
                <a:solidFill>
                  <a:schemeClr val="tx2">
                    <a:lumMod val="75000"/>
                  </a:schemeClr>
                </a:solidFill>
                <a:ea typeface="宋体" pitchFamily="2" charset="-122"/>
              </a:rPr>
              <a:t>首次添加后发送：年级</a:t>
            </a:r>
            <a:r>
              <a:rPr lang="en-US" altLang="zh-CN" sz="2000" dirty="0">
                <a:solidFill>
                  <a:schemeClr val="tx2">
                    <a:lumMod val="75000"/>
                  </a:schemeClr>
                </a:solidFill>
                <a:ea typeface="宋体" pitchFamily="2" charset="-122"/>
              </a:rPr>
              <a:t>+</a:t>
            </a:r>
            <a:r>
              <a:rPr lang="zh-CN" altLang="en-US" sz="2000" dirty="0">
                <a:solidFill>
                  <a:schemeClr val="tx2">
                    <a:lumMod val="75000"/>
                  </a:schemeClr>
                </a:solidFill>
                <a:ea typeface="宋体" pitchFamily="2" charset="-122"/>
              </a:rPr>
              <a:t>专业</a:t>
            </a:r>
          </a:p>
        </p:txBody>
      </p:sp>
      <p:pic>
        <p:nvPicPr>
          <p:cNvPr id="12294" name="图片 1">
            <a:extLst>
              <a:ext uri="{FF2B5EF4-FFF2-40B4-BE49-F238E27FC236}">
                <a16:creationId xmlns:a16="http://schemas.microsoft.com/office/drawing/2014/main" id="{37569F21-093E-4801-8378-2D679A05D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052736"/>
            <a:ext cx="2708275" cy="270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11BE0DC-C188-4FBD-BAD9-249AA1E96E51}"/>
              </a:ext>
            </a:extLst>
          </p:cNvPr>
          <p:cNvSpPr/>
          <p:nvPr/>
        </p:nvSpPr>
        <p:spPr>
          <a:xfrm>
            <a:off x="4085228" y="3946698"/>
            <a:ext cx="490594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000" b="0" dirty="0"/>
              <a:t>发送“</a:t>
            </a:r>
            <a:r>
              <a:rPr lang="en-US" altLang="zh-CN" sz="2000" dirty="0">
                <a:solidFill>
                  <a:schemeClr val="tx2">
                    <a:lumMod val="75000"/>
                  </a:schemeClr>
                </a:solidFill>
              </a:rPr>
              <a:t>GNSS</a:t>
            </a:r>
            <a:r>
              <a:rPr lang="zh-CN" altLang="en-US" sz="2000" dirty="0">
                <a:solidFill>
                  <a:schemeClr val="tx2">
                    <a:lumMod val="75000"/>
                  </a:schemeClr>
                </a:solidFill>
              </a:rPr>
              <a:t>授课大纲</a:t>
            </a:r>
            <a:r>
              <a:rPr lang="zh-CN" altLang="en-US" sz="2000" b="0" dirty="0"/>
              <a:t>”或“</a:t>
            </a:r>
            <a:r>
              <a:rPr lang="en-US" altLang="zh-CN" sz="2000" b="0" dirty="0">
                <a:solidFill>
                  <a:srgbClr val="FFFF00"/>
                </a:solidFill>
              </a:rPr>
              <a:t>2100</a:t>
            </a:r>
            <a:r>
              <a:rPr lang="zh-CN" altLang="en-US" sz="2000" b="0" dirty="0"/>
              <a:t>”获取大纲（含教学进度表）</a:t>
            </a:r>
            <a:endParaRPr lang="zh-CN" altLang="en-US" sz="20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55179A7-272D-4F96-B8A2-F80072AEAC1D}"/>
              </a:ext>
            </a:extLst>
          </p:cNvPr>
          <p:cNvSpPr/>
          <p:nvPr/>
        </p:nvSpPr>
        <p:spPr>
          <a:xfrm>
            <a:off x="1763688" y="4974267"/>
            <a:ext cx="15905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课程</a:t>
            </a:r>
            <a:r>
              <a:rPr lang="en-US" altLang="zh-CN" dirty="0"/>
              <a:t>QQ</a:t>
            </a:r>
            <a:r>
              <a:rPr lang="zh-CN" altLang="en-US" dirty="0"/>
              <a:t>群</a:t>
            </a:r>
            <a:endParaRPr lang="en-US" altLang="zh-CN" dirty="0"/>
          </a:p>
          <a:p>
            <a:r>
              <a:rPr lang="zh-CN" altLang="en-US" dirty="0"/>
              <a:t>587452723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7">
      <a:dk1>
        <a:srgbClr val="000000"/>
      </a:dk1>
      <a:lt1>
        <a:srgbClr val="EAEAEA"/>
      </a:lt1>
      <a:dk2>
        <a:srgbClr val="00763B"/>
      </a:dk2>
      <a:lt2>
        <a:srgbClr val="FFFFCC"/>
      </a:lt2>
      <a:accent1>
        <a:srgbClr val="CC6600"/>
      </a:accent1>
      <a:accent2>
        <a:srgbClr val="FF9900"/>
      </a:accent2>
      <a:accent3>
        <a:srgbClr val="AABDAF"/>
      </a:accent3>
      <a:accent4>
        <a:srgbClr val="C8C8C8"/>
      </a:accent4>
      <a:accent5>
        <a:srgbClr val="E2B8AA"/>
      </a:accent5>
      <a:accent6>
        <a:srgbClr val="E78A00"/>
      </a:accent6>
      <a:hlink>
        <a:srgbClr val="FFFF00"/>
      </a:hlink>
      <a:folHlink>
        <a:srgbClr val="71BB96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EAEAEA"/>
        </a:lt1>
        <a:dk2>
          <a:srgbClr val="00763B"/>
        </a:dk2>
        <a:lt2>
          <a:srgbClr val="FFFFCC"/>
        </a:lt2>
        <a:accent1>
          <a:srgbClr val="CC6600"/>
        </a:accent1>
        <a:accent2>
          <a:srgbClr val="FF9900"/>
        </a:accent2>
        <a:accent3>
          <a:srgbClr val="AABDAF"/>
        </a:accent3>
        <a:accent4>
          <a:srgbClr val="C8C8C8"/>
        </a:accent4>
        <a:accent5>
          <a:srgbClr val="E2B8AA"/>
        </a:accent5>
        <a:accent6>
          <a:srgbClr val="E78A00"/>
        </a:accent6>
        <a:hlink>
          <a:srgbClr val="CC3300"/>
        </a:hlink>
        <a:folHlink>
          <a:srgbClr val="71BB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6633"/>
        </a:dk2>
        <a:lt2>
          <a:srgbClr val="FFFFFF"/>
        </a:lt2>
        <a:accent1>
          <a:srgbClr val="009999"/>
        </a:accent1>
        <a:accent2>
          <a:srgbClr val="8263A2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755992"/>
        </a:accent6>
        <a:hlink>
          <a:srgbClr val="0665C6"/>
        </a:hlink>
        <a:folHlink>
          <a:srgbClr val="71BB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271A0D"/>
        </a:dk1>
        <a:lt1>
          <a:srgbClr val="EAEAEA"/>
        </a:lt1>
        <a:dk2>
          <a:srgbClr val="996633"/>
        </a:dk2>
        <a:lt2>
          <a:srgbClr val="FFFFCC"/>
        </a:lt2>
        <a:accent1>
          <a:srgbClr val="CC6600"/>
        </a:accent1>
        <a:accent2>
          <a:srgbClr val="FF9900"/>
        </a:accent2>
        <a:accent3>
          <a:srgbClr val="CAB8AD"/>
        </a:accent3>
        <a:accent4>
          <a:srgbClr val="C8C8C8"/>
        </a:accent4>
        <a:accent5>
          <a:srgbClr val="E2B8AA"/>
        </a:accent5>
        <a:accent6>
          <a:srgbClr val="E78A00"/>
        </a:accent6>
        <a:hlink>
          <a:srgbClr val="CC3300"/>
        </a:hlink>
        <a:folHlink>
          <a:srgbClr val="CA956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1428"/>
        </a:dk1>
        <a:lt1>
          <a:srgbClr val="DDDDDD"/>
        </a:lt1>
        <a:dk2>
          <a:srgbClr val="336699"/>
        </a:dk2>
        <a:lt2>
          <a:srgbClr val="CCFFCC"/>
        </a:lt2>
        <a:accent1>
          <a:srgbClr val="009999"/>
        </a:accent1>
        <a:accent2>
          <a:srgbClr val="8263A2"/>
        </a:accent2>
        <a:accent3>
          <a:srgbClr val="ADB8CA"/>
        </a:accent3>
        <a:accent4>
          <a:srgbClr val="BDBDBD"/>
        </a:accent4>
        <a:accent5>
          <a:srgbClr val="AACACA"/>
        </a:accent5>
        <a:accent6>
          <a:srgbClr val="755992"/>
        </a:accent6>
        <a:hlink>
          <a:srgbClr val="0665C6"/>
        </a:hlink>
        <a:folHlink>
          <a:srgbClr val="699BCD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EAEAEA"/>
        </a:lt1>
        <a:dk2>
          <a:srgbClr val="00763B"/>
        </a:dk2>
        <a:lt2>
          <a:srgbClr val="FFFFCC"/>
        </a:lt2>
        <a:accent1>
          <a:srgbClr val="CC6600"/>
        </a:accent1>
        <a:accent2>
          <a:srgbClr val="FF9900"/>
        </a:accent2>
        <a:accent3>
          <a:srgbClr val="AABDAF"/>
        </a:accent3>
        <a:accent4>
          <a:srgbClr val="C8C8C8"/>
        </a:accent4>
        <a:accent5>
          <a:srgbClr val="E2B8AA"/>
        </a:accent5>
        <a:accent6>
          <a:srgbClr val="E78A00"/>
        </a:accent6>
        <a:hlink>
          <a:srgbClr val="CC0066"/>
        </a:hlink>
        <a:folHlink>
          <a:srgbClr val="71BB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EAEAEA"/>
        </a:lt1>
        <a:dk2>
          <a:srgbClr val="00763B"/>
        </a:dk2>
        <a:lt2>
          <a:srgbClr val="FFFFCC"/>
        </a:lt2>
        <a:accent1>
          <a:srgbClr val="CC6600"/>
        </a:accent1>
        <a:accent2>
          <a:srgbClr val="FF9900"/>
        </a:accent2>
        <a:accent3>
          <a:srgbClr val="AABDAF"/>
        </a:accent3>
        <a:accent4>
          <a:srgbClr val="C8C8C8"/>
        </a:accent4>
        <a:accent5>
          <a:srgbClr val="E2B8AA"/>
        </a:accent5>
        <a:accent6>
          <a:srgbClr val="E78A00"/>
        </a:accent6>
        <a:hlink>
          <a:srgbClr val="FFFF00"/>
        </a:hlink>
        <a:folHlink>
          <a:srgbClr val="71BB96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2856</TotalTime>
  <Words>623</Words>
  <Application>Microsoft Office PowerPoint</Application>
  <PresentationFormat>全屏显示(4:3)</PresentationFormat>
  <Paragraphs>86</Paragraphs>
  <Slides>7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6" baseType="lpstr">
      <vt:lpstr>Inter</vt:lpstr>
      <vt:lpstr>Monotype Sorts</vt:lpstr>
      <vt:lpstr>方正姚体</vt:lpstr>
      <vt:lpstr>黑体</vt:lpstr>
      <vt:lpstr>华文楷体</vt:lpstr>
      <vt:lpstr>华文细黑</vt:lpstr>
      <vt:lpstr>楷体_GB2312</vt:lpstr>
      <vt:lpstr>微软雅黑</vt:lpstr>
      <vt:lpstr>幼圆</vt:lpstr>
      <vt:lpstr>Arial</vt:lpstr>
      <vt:lpstr>Arial Rounded MT Bold</vt:lpstr>
      <vt:lpstr>Cambria Math</vt:lpstr>
      <vt:lpstr>Impact</vt:lpstr>
      <vt:lpstr>Tahoma</vt:lpstr>
      <vt:lpstr>Times New Roman</vt:lpstr>
      <vt:lpstr>Wingdings</vt:lpstr>
      <vt:lpstr>默认设计模板</vt:lpstr>
      <vt:lpstr>公式</vt:lpstr>
      <vt:lpstr>Photo Editor 照片</vt:lpstr>
      <vt:lpstr>PowerPoint 演示文稿</vt:lpstr>
      <vt:lpstr>卫星导航定位技术</vt:lpstr>
      <vt:lpstr>PowerPoint 演示文稿</vt:lpstr>
      <vt:lpstr>学习本课程可用的资源</vt:lpstr>
      <vt:lpstr>PowerPoint 演示文稿</vt:lpstr>
      <vt:lpstr>PowerPoint 演示文稿</vt:lpstr>
      <vt:lpstr>其他资源</vt:lpstr>
    </vt:vector>
  </TitlesOfParts>
  <Company>ISS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OCR/BCR/ImageMerge Functions for Handheld Devices</dc:title>
  <dc:creator>L</dc:creator>
  <cp:lastModifiedBy>hwl</cp:lastModifiedBy>
  <cp:revision>602</cp:revision>
  <cp:lastPrinted>1999-06-23T07:44:42Z</cp:lastPrinted>
  <dcterms:created xsi:type="dcterms:W3CDTF">1999-06-15T09:11:10Z</dcterms:created>
  <dcterms:modified xsi:type="dcterms:W3CDTF">2025-02-20T00:52:17Z</dcterms:modified>
</cp:coreProperties>
</file>

<file path=docProps/thumbnail.jpeg>
</file>